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2" r:id="rId8"/>
    <p:sldId id="263" r:id="rId9"/>
  </p:sldIdLst>
  <p:sldSz cx="5689600" cy="8216900"/>
  <p:notesSz cx="5689600" cy="82169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238" autoAdjust="0"/>
  </p:normalViewPr>
  <p:slideViewPr>
    <p:cSldViewPr>
      <p:cViewPr varScale="1">
        <p:scale>
          <a:sx n="54" d="100"/>
          <a:sy n="54" d="100"/>
        </p:scale>
        <p:origin x="270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그룹 38">
            <a:extLst>
              <a:ext uri="{FF2B5EF4-FFF2-40B4-BE49-F238E27FC236}">
                <a16:creationId xmlns:a16="http://schemas.microsoft.com/office/drawing/2014/main" id="{6D543743-2F6A-478B-B684-B157BB52F4E0}"/>
              </a:ext>
            </a:extLst>
          </p:cNvPr>
          <p:cNvGrpSpPr/>
          <p:nvPr/>
        </p:nvGrpSpPr>
        <p:grpSpPr>
          <a:xfrm>
            <a:off x="-3698" y="-3"/>
            <a:ext cx="6962011" cy="8214853"/>
            <a:chOff x="-3698" y="-3"/>
            <a:chExt cx="6962011" cy="8214853"/>
          </a:xfrm>
        </p:grpSpPr>
        <p:sp>
          <p:nvSpPr>
            <p:cNvPr id="22" name="object 22"/>
            <p:cNvSpPr/>
            <p:nvPr/>
          </p:nvSpPr>
          <p:spPr>
            <a:xfrm>
              <a:off x="-3698" y="1610000"/>
              <a:ext cx="5586349" cy="6604850"/>
            </a:xfrm>
            <a:custGeom>
              <a:avLst/>
              <a:gdLst/>
              <a:ahLst/>
              <a:cxnLst/>
              <a:rect l="l" t="t" r="r" b="b"/>
              <a:pathLst>
                <a:path w="5586349" h="6604850">
                  <a:moveTo>
                    <a:pt x="5586349" y="6136855"/>
                  </a:moveTo>
                  <a:lnTo>
                    <a:pt x="323989" y="6136855"/>
                  </a:lnTo>
                  <a:lnTo>
                    <a:pt x="323989" y="0"/>
                  </a:lnTo>
                  <a:lnTo>
                    <a:pt x="3698" y="0"/>
                  </a:lnTo>
                  <a:lnTo>
                    <a:pt x="3698" y="6597996"/>
                  </a:lnTo>
                  <a:lnTo>
                    <a:pt x="5586349" y="6597996"/>
                  </a:lnTo>
                  <a:lnTo>
                    <a:pt x="5586349" y="6136855"/>
                  </a:lnTo>
                  <a:close/>
                </a:path>
              </a:pathLst>
            </a:custGeom>
            <a:solidFill>
              <a:srgbClr val="4CC8F3"/>
            </a:solidFill>
          </p:spPr>
          <p:txBody>
            <a:bodyPr wrap="square" lIns="0" tIns="0" rIns="0" bIns="0" rtlCol="0">
              <a:noAutofit/>
            </a:bodyPr>
            <a:lstStyle/>
            <a:p>
              <a:endParaRPr/>
            </a:p>
          </p:txBody>
        </p:sp>
        <p:sp>
          <p:nvSpPr>
            <p:cNvPr id="23" name="object 23"/>
            <p:cNvSpPr/>
            <p:nvPr/>
          </p:nvSpPr>
          <p:spPr>
            <a:xfrm>
              <a:off x="210703"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24" name="object 24"/>
            <p:cNvSpPr/>
            <p:nvPr/>
          </p:nvSpPr>
          <p:spPr>
            <a:xfrm>
              <a:off x="5573649" y="7746847"/>
              <a:ext cx="114363" cy="461149"/>
            </a:xfrm>
            <a:custGeom>
              <a:avLst/>
              <a:gdLst/>
              <a:ahLst/>
              <a:cxnLst/>
              <a:rect l="l" t="t" r="r" b="b"/>
              <a:pathLst>
                <a:path w="114363" h="461149">
                  <a:moveTo>
                    <a:pt x="114350" y="0"/>
                  </a:moveTo>
                  <a:lnTo>
                    <a:pt x="0" y="0"/>
                  </a:lnTo>
                  <a:lnTo>
                    <a:pt x="0" y="461149"/>
                  </a:lnTo>
                  <a:lnTo>
                    <a:pt x="114350" y="461149"/>
                  </a:lnTo>
                  <a:lnTo>
                    <a:pt x="114350" y="0"/>
                  </a:lnTo>
                  <a:close/>
                </a:path>
              </a:pathLst>
            </a:custGeom>
            <a:solidFill>
              <a:srgbClr val="ACE0F8"/>
            </a:solidFill>
          </p:spPr>
          <p:txBody>
            <a:bodyPr wrap="square" lIns="0" tIns="0" rIns="0" bIns="0" rtlCol="0">
              <a:noAutofit/>
            </a:bodyPr>
            <a:lstStyle/>
            <a:p>
              <a:endParaRPr/>
            </a:p>
          </p:txBody>
        </p:sp>
        <p:sp>
          <p:nvSpPr>
            <p:cNvPr id="25" name="object 25"/>
            <p:cNvSpPr/>
            <p:nvPr/>
          </p:nvSpPr>
          <p:spPr>
            <a:xfrm>
              <a:off x="569649" y="1782304"/>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26" name="object 26"/>
            <p:cNvSpPr/>
            <p:nvPr/>
          </p:nvSpPr>
          <p:spPr>
            <a:xfrm>
              <a:off x="932831" y="1853868"/>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27" name="object 27"/>
            <p:cNvSpPr/>
            <p:nvPr/>
          </p:nvSpPr>
          <p:spPr>
            <a:xfrm>
              <a:off x="1236894" y="18230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6989A"/>
              </a:solidFill>
            </a:ln>
          </p:spPr>
          <p:txBody>
            <a:bodyPr wrap="square" lIns="0" tIns="0" rIns="0" bIns="0" rtlCol="0">
              <a:noAutofit/>
            </a:bodyPr>
            <a:lstStyle/>
            <a:p>
              <a:endParaRPr/>
            </a:p>
          </p:txBody>
        </p:sp>
        <p:sp>
          <p:nvSpPr>
            <p:cNvPr id="28" name="object 28"/>
            <p:cNvSpPr/>
            <p:nvPr/>
          </p:nvSpPr>
          <p:spPr>
            <a:xfrm>
              <a:off x="1242584" y="1832989"/>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29" name="object 29"/>
            <p:cNvSpPr/>
            <p:nvPr/>
          </p:nvSpPr>
          <p:spPr>
            <a:xfrm>
              <a:off x="589182" y="1812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30" name="object 30"/>
            <p:cNvSpPr/>
            <p:nvPr/>
          </p:nvSpPr>
          <p:spPr>
            <a:xfrm>
              <a:off x="598948" y="2220987"/>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31" name="object 31"/>
            <p:cNvSpPr/>
            <p:nvPr/>
          </p:nvSpPr>
          <p:spPr>
            <a:xfrm>
              <a:off x="575358" y="6475459"/>
              <a:ext cx="710476" cy="185305"/>
            </a:xfrm>
            <a:custGeom>
              <a:avLst/>
              <a:gdLst/>
              <a:ahLst/>
              <a:cxnLst/>
              <a:rect l="l" t="t" r="r" b="b"/>
              <a:pathLst>
                <a:path w="710476" h="185305">
                  <a:moveTo>
                    <a:pt x="36004" y="0"/>
                  </a:moveTo>
                  <a:lnTo>
                    <a:pt x="4531" y="4469"/>
                  </a:lnTo>
                  <a:lnTo>
                    <a:pt x="0" y="35754"/>
                  </a:lnTo>
                  <a:lnTo>
                    <a:pt x="0" y="36004"/>
                  </a:lnTo>
                  <a:lnTo>
                    <a:pt x="0" y="149301"/>
                  </a:lnTo>
                  <a:lnTo>
                    <a:pt x="4469" y="180773"/>
                  </a:lnTo>
                  <a:lnTo>
                    <a:pt x="35754" y="185305"/>
                  </a:lnTo>
                  <a:lnTo>
                    <a:pt x="36004" y="185305"/>
                  </a:lnTo>
                  <a:lnTo>
                    <a:pt x="674484" y="185305"/>
                  </a:lnTo>
                  <a:lnTo>
                    <a:pt x="705948" y="180834"/>
                  </a:lnTo>
                  <a:lnTo>
                    <a:pt x="710476" y="149532"/>
                  </a:lnTo>
                  <a:lnTo>
                    <a:pt x="710476" y="149301"/>
                  </a:lnTo>
                  <a:lnTo>
                    <a:pt x="710476" y="36004"/>
                  </a:lnTo>
                  <a:lnTo>
                    <a:pt x="706005" y="4529"/>
                  </a:lnTo>
                  <a:lnTo>
                    <a:pt x="674715" y="0"/>
                  </a:lnTo>
                  <a:lnTo>
                    <a:pt x="674484" y="0"/>
                  </a:lnTo>
                  <a:lnTo>
                    <a:pt x="36004" y="0"/>
                  </a:lnTo>
                  <a:close/>
                </a:path>
              </a:pathLst>
            </a:custGeom>
            <a:ln w="9525">
              <a:solidFill>
                <a:srgbClr val="00AFEE"/>
              </a:solidFill>
            </a:ln>
          </p:spPr>
          <p:txBody>
            <a:bodyPr wrap="square" lIns="0" tIns="0" rIns="0" bIns="0" rtlCol="0">
              <a:noAutofit/>
            </a:bodyPr>
            <a:lstStyle/>
            <a:p>
              <a:endParaRPr/>
            </a:p>
          </p:txBody>
        </p:sp>
        <p:sp>
          <p:nvSpPr>
            <p:cNvPr id="32" name="object 32"/>
            <p:cNvSpPr/>
            <p:nvPr/>
          </p:nvSpPr>
          <p:spPr>
            <a:xfrm>
              <a:off x="2435957" y="6677059"/>
              <a:ext cx="570280" cy="185305"/>
            </a:xfrm>
            <a:custGeom>
              <a:avLst/>
              <a:gdLst/>
              <a:ahLst/>
              <a:cxnLst/>
              <a:rect l="l" t="t" r="r" b="b"/>
              <a:pathLst>
                <a:path w="570280" h="185305">
                  <a:moveTo>
                    <a:pt x="36004" y="0"/>
                  </a:moveTo>
                  <a:lnTo>
                    <a:pt x="15224" y="558"/>
                  </a:lnTo>
                  <a:lnTo>
                    <a:pt x="574" y="15083"/>
                  </a:lnTo>
                  <a:lnTo>
                    <a:pt x="0" y="35754"/>
                  </a:lnTo>
                  <a:lnTo>
                    <a:pt x="0" y="36004"/>
                  </a:lnTo>
                  <a:lnTo>
                    <a:pt x="0" y="149301"/>
                  </a:lnTo>
                  <a:lnTo>
                    <a:pt x="558" y="170081"/>
                  </a:lnTo>
                  <a:lnTo>
                    <a:pt x="15083" y="184731"/>
                  </a:lnTo>
                  <a:lnTo>
                    <a:pt x="35754" y="185305"/>
                  </a:lnTo>
                  <a:lnTo>
                    <a:pt x="36004" y="185305"/>
                  </a:lnTo>
                  <a:lnTo>
                    <a:pt x="534276" y="185305"/>
                  </a:lnTo>
                  <a:lnTo>
                    <a:pt x="555056" y="184747"/>
                  </a:lnTo>
                  <a:lnTo>
                    <a:pt x="569706" y="170221"/>
                  </a:lnTo>
                  <a:lnTo>
                    <a:pt x="570280" y="149551"/>
                  </a:lnTo>
                  <a:lnTo>
                    <a:pt x="570280" y="149301"/>
                  </a:lnTo>
                  <a:lnTo>
                    <a:pt x="570280" y="36004"/>
                  </a:lnTo>
                  <a:lnTo>
                    <a:pt x="569722" y="15224"/>
                  </a:lnTo>
                  <a:lnTo>
                    <a:pt x="555196" y="574"/>
                  </a:lnTo>
                  <a:lnTo>
                    <a:pt x="534526" y="0"/>
                  </a:lnTo>
                  <a:lnTo>
                    <a:pt x="534276" y="0"/>
                  </a:lnTo>
                  <a:lnTo>
                    <a:pt x="36004" y="0"/>
                  </a:lnTo>
                  <a:close/>
                </a:path>
              </a:pathLst>
            </a:custGeom>
            <a:ln w="9525">
              <a:solidFill>
                <a:srgbClr val="00AFEE"/>
              </a:solidFill>
            </a:ln>
          </p:spPr>
          <p:txBody>
            <a:bodyPr wrap="square" lIns="0" tIns="0" rIns="0" bIns="0" rtlCol="0">
              <a:noAutofit/>
            </a:bodyPr>
            <a:lstStyle/>
            <a:p>
              <a:endParaRPr/>
            </a:p>
          </p:txBody>
        </p:sp>
        <p:sp>
          <p:nvSpPr>
            <p:cNvPr id="33" name="object 33"/>
            <p:cNvSpPr/>
            <p:nvPr/>
          </p:nvSpPr>
          <p:spPr>
            <a:xfrm>
              <a:off x="3660258" y="6876334"/>
              <a:ext cx="832980" cy="185305"/>
            </a:xfrm>
            <a:custGeom>
              <a:avLst/>
              <a:gdLst/>
              <a:ahLst/>
              <a:cxnLst/>
              <a:rect l="l" t="t" r="r" b="b"/>
              <a:pathLst>
                <a:path w="832980" h="185305">
                  <a:moveTo>
                    <a:pt x="36004" y="0"/>
                  </a:moveTo>
                  <a:lnTo>
                    <a:pt x="4531" y="4469"/>
                  </a:lnTo>
                  <a:lnTo>
                    <a:pt x="0" y="35754"/>
                  </a:lnTo>
                  <a:lnTo>
                    <a:pt x="0" y="36004"/>
                  </a:lnTo>
                  <a:lnTo>
                    <a:pt x="0" y="149301"/>
                  </a:lnTo>
                  <a:lnTo>
                    <a:pt x="4469" y="180773"/>
                  </a:lnTo>
                  <a:lnTo>
                    <a:pt x="35754" y="185305"/>
                  </a:lnTo>
                  <a:lnTo>
                    <a:pt x="36004" y="185305"/>
                  </a:lnTo>
                  <a:lnTo>
                    <a:pt x="796975" y="185305"/>
                  </a:lnTo>
                  <a:lnTo>
                    <a:pt x="828448" y="180836"/>
                  </a:lnTo>
                  <a:lnTo>
                    <a:pt x="832980" y="149551"/>
                  </a:lnTo>
                  <a:lnTo>
                    <a:pt x="832980" y="149301"/>
                  </a:lnTo>
                  <a:lnTo>
                    <a:pt x="832980" y="36004"/>
                  </a:lnTo>
                  <a:lnTo>
                    <a:pt x="828510" y="4531"/>
                  </a:lnTo>
                  <a:lnTo>
                    <a:pt x="797225" y="0"/>
                  </a:lnTo>
                  <a:lnTo>
                    <a:pt x="796975" y="0"/>
                  </a:lnTo>
                  <a:lnTo>
                    <a:pt x="36004" y="0"/>
                  </a:lnTo>
                  <a:close/>
                </a:path>
              </a:pathLst>
            </a:custGeom>
            <a:ln w="9525">
              <a:solidFill>
                <a:srgbClr val="00AFEE"/>
              </a:solidFill>
            </a:ln>
          </p:spPr>
          <p:txBody>
            <a:bodyPr wrap="square" lIns="0" tIns="0" rIns="0" bIns="0" rtlCol="0">
              <a:noAutofit/>
            </a:bodyPr>
            <a:lstStyle/>
            <a:p>
              <a:endParaRPr/>
            </a:p>
          </p:txBody>
        </p:sp>
        <p:sp>
          <p:nvSpPr>
            <p:cNvPr id="34" name="object 34"/>
            <p:cNvSpPr/>
            <p:nvPr/>
          </p:nvSpPr>
          <p:spPr>
            <a:xfrm>
              <a:off x="612000" y="2767287"/>
              <a:ext cx="4406399" cy="3152220"/>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4203496" y="-3"/>
              <a:ext cx="1376489" cy="1440002"/>
            </a:xfrm>
            <a:custGeom>
              <a:avLst/>
              <a:gdLst/>
              <a:ahLst/>
              <a:cxnLst/>
              <a:rect l="l" t="t" r="r" b="b"/>
              <a:pathLst>
                <a:path w="1376489" h="1440002">
                  <a:moveTo>
                    <a:pt x="1376489" y="3"/>
                  </a:moveTo>
                  <a:lnTo>
                    <a:pt x="963542" y="3"/>
                  </a:lnTo>
                  <a:lnTo>
                    <a:pt x="0" y="12"/>
                  </a:lnTo>
                  <a:lnTo>
                    <a:pt x="0" y="324002"/>
                  </a:lnTo>
                  <a:lnTo>
                    <a:pt x="1115999" y="324002"/>
                  </a:lnTo>
                  <a:lnTo>
                    <a:pt x="1115999" y="1440002"/>
                  </a:lnTo>
                  <a:lnTo>
                    <a:pt x="1376489" y="1440002"/>
                  </a:lnTo>
                  <a:lnTo>
                    <a:pt x="1376489" y="3"/>
                  </a:lnTo>
                  <a:close/>
                </a:path>
              </a:pathLst>
            </a:custGeom>
            <a:solidFill>
              <a:srgbClr val="ACE0F8"/>
            </a:solidFill>
          </p:spPr>
          <p:txBody>
            <a:bodyPr wrap="square" lIns="0" tIns="0" rIns="0" bIns="0" rtlCol="0">
              <a:noAutofit/>
            </a:bodyPr>
            <a:lstStyle/>
            <a:p>
              <a:endParaRPr/>
            </a:p>
          </p:txBody>
        </p:sp>
        <p:sp>
          <p:nvSpPr>
            <p:cNvPr id="21" name="object 21"/>
            <p:cNvSpPr/>
            <p:nvPr/>
          </p:nvSpPr>
          <p:spPr>
            <a:xfrm>
              <a:off x="5581799" y="-3"/>
              <a:ext cx="1376514" cy="1440002"/>
            </a:xfrm>
            <a:custGeom>
              <a:avLst/>
              <a:gdLst/>
              <a:ahLst/>
              <a:cxnLst/>
              <a:rect l="l" t="t" r="r" b="b"/>
              <a:pathLst>
                <a:path w="1376514" h="1440002">
                  <a:moveTo>
                    <a:pt x="106199" y="3"/>
                  </a:moveTo>
                  <a:lnTo>
                    <a:pt x="17" y="3"/>
                  </a:lnTo>
                  <a:lnTo>
                    <a:pt x="25" y="1440002"/>
                  </a:lnTo>
                  <a:lnTo>
                    <a:pt x="106199" y="1440002"/>
                  </a:lnTo>
                  <a:lnTo>
                    <a:pt x="106199" y="3"/>
                  </a:lnTo>
                  <a:close/>
                </a:path>
              </a:pathLst>
            </a:custGeom>
            <a:solidFill>
              <a:srgbClr val="4CC8F3"/>
            </a:solidFill>
          </p:spPr>
          <p:txBody>
            <a:bodyPr wrap="square" lIns="0" tIns="0" rIns="0" bIns="0" rtlCol="0">
              <a:noAutofit/>
            </a:bodyPr>
            <a:lstStyle/>
            <a:p>
              <a:endParaRPr/>
            </a:p>
          </p:txBody>
        </p:sp>
        <p:sp>
          <p:nvSpPr>
            <p:cNvPr id="18" name="object 18"/>
            <p:cNvSpPr/>
            <p:nvPr/>
          </p:nvSpPr>
          <p:spPr>
            <a:xfrm>
              <a:off x="1107503" y="390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CC8F3"/>
            </a:solidFill>
          </p:spPr>
          <p:txBody>
            <a:bodyPr wrap="square" lIns="0" tIns="0" rIns="0" bIns="0" rtlCol="0">
              <a:noAutofit/>
            </a:bodyPr>
            <a:lstStyle/>
            <a:p>
              <a:endParaRPr/>
            </a:p>
          </p:txBody>
        </p:sp>
        <p:sp>
          <p:nvSpPr>
            <p:cNvPr id="17" name="object 17"/>
            <p:cNvSpPr txBox="1"/>
            <p:nvPr/>
          </p:nvSpPr>
          <p:spPr>
            <a:xfrm>
              <a:off x="1276098" y="371581"/>
              <a:ext cx="1263901" cy="148547"/>
            </a:xfrm>
            <a:prstGeom prst="rect">
              <a:avLst/>
            </a:prstGeom>
          </p:spPr>
          <p:txBody>
            <a:bodyPr wrap="square" lIns="0" tIns="7239" rIns="0" bIns="0" rtlCol="0">
              <a:noAutofit/>
            </a:bodyPr>
            <a:lstStyle/>
            <a:p>
              <a:pPr marL="12700">
                <a:lnSpc>
                  <a:spcPts val="1140"/>
                </a:lnSpc>
              </a:pPr>
              <a:r>
                <a:rPr lang="es-ES" sz="1000" dirty="0">
                  <a:solidFill>
                    <a:srgbClr val="00AFEE"/>
                  </a:solidFill>
                  <a:latin typeface="Malgun Gothic"/>
                  <a:cs typeface="Malgun Gothic"/>
                </a:rPr>
                <a:t>Jesús vino al mundo</a:t>
              </a:r>
              <a:endParaRPr lang="es-ES" sz="1000" dirty="0">
                <a:latin typeface="Malgun Gothic"/>
                <a:cs typeface="Malgun Gothic"/>
              </a:endParaRPr>
            </a:p>
          </p:txBody>
        </p:sp>
        <p:sp>
          <p:nvSpPr>
            <p:cNvPr id="16" name="object 16"/>
            <p:cNvSpPr txBox="1"/>
            <p:nvPr/>
          </p:nvSpPr>
          <p:spPr>
            <a:xfrm>
              <a:off x="1250699" y="668719"/>
              <a:ext cx="3354971" cy="690369"/>
            </a:xfrm>
            <a:prstGeom prst="rect">
              <a:avLst/>
            </a:prstGeom>
          </p:spPr>
          <p:txBody>
            <a:bodyPr wrap="square" lIns="0" tIns="15843" rIns="0" bIns="0" rtlCol="0">
              <a:noAutofit/>
            </a:bodyPr>
            <a:lstStyle/>
            <a:p>
              <a:pPr marL="12700" marR="17145">
                <a:lnSpc>
                  <a:spcPts val="2495"/>
                </a:lnSpc>
              </a:pPr>
              <a:r>
                <a:rPr lang="es-ES" sz="2400" dirty="0">
                  <a:solidFill>
                    <a:srgbClr val="363435"/>
                  </a:solidFill>
                  <a:latin typeface="Times New Roman" panose="02020603050405020304" pitchFamily="18" charset="0"/>
                  <a:cs typeface="Times New Roman" panose="02020603050405020304" pitchFamily="18" charset="0"/>
                </a:rPr>
                <a:t>Jesús vino a servir</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solidFill>
                    <a:srgbClr val="363435"/>
                  </a:solidFill>
                  <a:latin typeface="Malgun Gothic"/>
                  <a:cs typeface="Malgun Gothic"/>
                </a:rPr>
                <a:t>Mt</a:t>
              </a:r>
              <a:r>
                <a:rPr sz="900" dirty="0">
                  <a:solidFill>
                    <a:srgbClr val="363435"/>
                  </a:solidFill>
                  <a:latin typeface="Malgun Gothic"/>
                  <a:cs typeface="Malgun Gothic"/>
                </a:rPr>
                <a:t> 20:20~28</a:t>
              </a:r>
              <a:endParaRPr sz="900" dirty="0">
                <a:latin typeface="Malgun Gothic"/>
                <a:cs typeface="Malgun Gothic"/>
              </a:endParaRPr>
            </a:p>
            <a:p>
              <a:pPr marL="25400">
                <a:lnSpc>
                  <a:spcPts val="1080"/>
                </a:lnSpc>
                <a:spcBef>
                  <a:spcPts val="54"/>
                </a:spcBef>
              </a:pPr>
              <a:r>
                <a:rPr lang="es-ES" sz="900" dirty="0">
                  <a:solidFill>
                    <a:srgbClr val="363435"/>
                  </a:solidFill>
                  <a:latin typeface="Malgun Gothic"/>
                  <a:cs typeface="Malgun Gothic"/>
                </a:rPr>
                <a:t>Himnario</a:t>
              </a:r>
              <a:r>
                <a:rPr sz="900" dirty="0">
                  <a:solidFill>
                    <a:srgbClr val="363435"/>
                  </a:solidFill>
                  <a:latin typeface="Malgun Gothic"/>
                  <a:cs typeface="Malgun Gothic"/>
                </a:rPr>
                <a:t> </a:t>
              </a:r>
              <a:r>
                <a:rPr lang="es-ES" sz="900" dirty="0">
                  <a:solidFill>
                    <a:srgbClr val="363435"/>
                  </a:solidFill>
                  <a:latin typeface="Malgun Gothic"/>
                  <a:cs typeface="Malgun Gothic"/>
                </a:rPr>
                <a:t>182</a:t>
              </a:r>
              <a:r>
                <a:rPr sz="900" dirty="0">
                  <a:solidFill>
                    <a:srgbClr val="363435"/>
                  </a:solidFill>
                  <a:latin typeface="Malgun Gothic"/>
                  <a:cs typeface="Malgun Gothic"/>
                </a:rPr>
                <a:t> (</a:t>
              </a:r>
              <a:r>
                <a:rPr lang="es-ES" sz="900" dirty="0">
                  <a:solidFill>
                    <a:srgbClr val="363435"/>
                  </a:solidFill>
                  <a:latin typeface="Malgun Gothic"/>
                  <a:cs typeface="Malgun Gothic"/>
                </a:rPr>
                <a:t>Da lo mejor al maestro</a:t>
              </a:r>
              <a:r>
                <a:rPr sz="900" dirty="0">
                  <a:solidFill>
                    <a:srgbClr val="363435"/>
                  </a:solidFill>
                  <a:latin typeface="Malgun Gothic"/>
                  <a:cs typeface="Malgun Gothic"/>
                </a:rPr>
                <a:t>)</a:t>
              </a:r>
              <a:endParaRPr sz="900" dirty="0">
                <a:latin typeface="Malgun Gothic"/>
                <a:cs typeface="Malgun Gothic"/>
              </a:endParaRPr>
            </a:p>
          </p:txBody>
        </p:sp>
        <p:sp>
          <p:nvSpPr>
            <p:cNvPr id="14" name="object 14"/>
            <p:cNvSpPr txBox="1"/>
            <p:nvPr/>
          </p:nvSpPr>
          <p:spPr>
            <a:xfrm>
              <a:off x="1394159" y="1774861"/>
              <a:ext cx="3084868" cy="266687"/>
            </a:xfrm>
            <a:prstGeom prst="rect">
              <a:avLst/>
            </a:prstGeom>
          </p:spPr>
          <p:txBody>
            <a:bodyPr wrap="square" lIns="0" tIns="6635" rIns="0" bIns="0" rtlCol="0" anchor="ctr">
              <a:noAutofit/>
            </a:bodyPr>
            <a:lstStyle/>
            <a:p>
              <a:pPr marL="12700"/>
              <a:r>
                <a:rPr sz="900" dirty="0">
                  <a:solidFill>
                    <a:srgbClr val="363435"/>
                  </a:solidFill>
                  <a:latin typeface="Malgun Gothic"/>
                  <a:cs typeface="Malgun Gothic"/>
                </a:rPr>
                <a:t>1. </a:t>
              </a:r>
              <a:r>
                <a:rPr lang="es-ES" sz="900" dirty="0">
                  <a:solidFill>
                    <a:srgbClr val="363435"/>
                  </a:solidFill>
                  <a:latin typeface="Malgun Gothic"/>
                  <a:cs typeface="Malgun Gothic"/>
                </a:rPr>
                <a:t>Saber que Jesús vino a servir y no para ser servido.</a:t>
              </a:r>
              <a:endParaRPr sz="900" dirty="0">
                <a:latin typeface="Malgun Gothic"/>
                <a:cs typeface="Malgun Gothic"/>
              </a:endParaRPr>
            </a:p>
          </p:txBody>
        </p:sp>
        <p:sp>
          <p:nvSpPr>
            <p:cNvPr id="11" name="object 11"/>
            <p:cNvSpPr txBox="1"/>
            <p:nvPr/>
          </p:nvSpPr>
          <p:spPr>
            <a:xfrm>
              <a:off x="1394158" y="2155822"/>
              <a:ext cx="3677519" cy="133463"/>
            </a:xfrm>
            <a:prstGeom prst="rect">
              <a:avLst/>
            </a:prstGeom>
          </p:spPr>
          <p:txBody>
            <a:bodyPr wrap="square" lIns="0" tIns="6635" rIns="0" bIns="0" rtlCol="0">
              <a:noAutofit/>
            </a:bodyPr>
            <a:lstStyle/>
            <a:p>
              <a:pPr marL="12700"/>
              <a:r>
                <a:rPr sz="900" dirty="0">
                  <a:solidFill>
                    <a:srgbClr val="363435"/>
                  </a:solidFill>
                  <a:latin typeface="Malgun Gothic"/>
                  <a:cs typeface="Malgun Gothic"/>
                </a:rPr>
                <a:t>2. </a:t>
              </a:r>
              <a:r>
                <a:rPr lang="es-ES" sz="900" dirty="0">
                  <a:solidFill>
                    <a:srgbClr val="363435"/>
                  </a:solidFill>
                  <a:latin typeface="Malgun Gothic"/>
                  <a:cs typeface="Malgun Gothic"/>
                </a:rPr>
                <a:t>Saber que los que sirven pueden ser grandes en el reino de Dios.</a:t>
              </a:r>
            </a:p>
          </p:txBody>
        </p:sp>
        <p:sp>
          <p:nvSpPr>
            <p:cNvPr id="10" name="object 10"/>
            <p:cNvSpPr txBox="1"/>
            <p:nvPr/>
          </p:nvSpPr>
          <p:spPr>
            <a:xfrm>
              <a:off x="554300" y="6277160"/>
              <a:ext cx="4517453" cy="355600"/>
            </a:xfrm>
            <a:prstGeom prst="rect">
              <a:avLst/>
            </a:prstGeom>
          </p:spPr>
          <p:txBody>
            <a:bodyPr wrap="square" lIns="0" tIns="7302" rIns="0" bIns="0" rtlCol="0">
              <a:noAutofit/>
            </a:bodyPr>
            <a:lstStyle/>
            <a:p>
              <a:pPr marL="12700">
                <a:lnSpc>
                  <a:spcPts val="1150"/>
                </a:lnSpc>
              </a:pPr>
              <a:r>
                <a:rPr sz="1000" spc="-61" dirty="0">
                  <a:solidFill>
                    <a:srgbClr val="00AFEE"/>
                  </a:solidFill>
                  <a:latin typeface="Malgun Gothic"/>
                  <a:cs typeface="Malgun Gothic"/>
                </a:rPr>
                <a:t>세베대의 아들 야고보와 요한이 주께 나아와 여짜오되 선생님이여 무엇이든지 우리의</a:t>
              </a:r>
              <a:endParaRPr sz="1000" dirty="0">
                <a:latin typeface="Malgun Gothic"/>
                <a:cs typeface="Malgun Gothic"/>
              </a:endParaRPr>
            </a:p>
            <a:p>
              <a:pPr marL="750265">
                <a:lnSpc>
                  <a:spcPts val="1600"/>
                </a:lnSpc>
                <a:spcBef>
                  <a:spcPts val="22"/>
                </a:spcBef>
              </a:pPr>
              <a:r>
                <a:rPr sz="1000" spc="-62" dirty="0">
                  <a:solidFill>
                    <a:srgbClr val="00AFEE"/>
                  </a:solidFill>
                  <a:latin typeface="Malgun Gothic"/>
                  <a:cs typeface="Malgun Gothic"/>
                </a:rPr>
                <a:t>를 우리에게 하여 주시기를 원하옵나이다 이르시되 너희에게 무엇을 하</a:t>
              </a:r>
              <a:endParaRPr sz="1000" dirty="0">
                <a:latin typeface="Malgun Gothic"/>
                <a:cs typeface="Malgun Gothic"/>
              </a:endParaRPr>
            </a:p>
          </p:txBody>
        </p:sp>
        <p:sp>
          <p:nvSpPr>
            <p:cNvPr id="9" name="object 9"/>
            <p:cNvSpPr txBox="1"/>
            <p:nvPr/>
          </p:nvSpPr>
          <p:spPr>
            <a:xfrm>
              <a:off x="554300" y="6683560"/>
              <a:ext cx="1812201" cy="152400"/>
            </a:xfrm>
            <a:prstGeom prst="rect">
              <a:avLst/>
            </a:prstGeom>
          </p:spPr>
          <p:txBody>
            <a:bodyPr wrap="square" lIns="0" tIns="7302" rIns="0" bIns="0" rtlCol="0">
              <a:noAutofit/>
            </a:bodyPr>
            <a:lstStyle/>
            <a:p>
              <a:pPr marL="12700">
                <a:lnSpc>
                  <a:spcPts val="1150"/>
                </a:lnSpc>
              </a:pPr>
              <a:r>
                <a:rPr sz="1000" spc="-57" dirty="0">
                  <a:solidFill>
                    <a:srgbClr val="00AFEE"/>
                  </a:solidFill>
                  <a:latin typeface="Malgun Gothic"/>
                  <a:cs typeface="Malgun Gothic"/>
                </a:rPr>
                <a:t>여주기를 원하느냐 여짜오되 주의</a:t>
              </a:r>
              <a:endParaRPr sz="1000">
                <a:latin typeface="Malgun Gothic"/>
                <a:cs typeface="Malgun Gothic"/>
              </a:endParaRPr>
            </a:p>
          </p:txBody>
        </p:sp>
        <p:sp>
          <p:nvSpPr>
            <p:cNvPr id="8" name="object 8"/>
            <p:cNvSpPr txBox="1"/>
            <p:nvPr/>
          </p:nvSpPr>
          <p:spPr>
            <a:xfrm>
              <a:off x="3026012" y="6683560"/>
              <a:ext cx="2045741" cy="152400"/>
            </a:xfrm>
            <a:prstGeom prst="rect">
              <a:avLst/>
            </a:prstGeom>
          </p:spPr>
          <p:txBody>
            <a:bodyPr wrap="square" lIns="0" tIns="7302" rIns="0" bIns="0" rtlCol="0">
              <a:noAutofit/>
            </a:bodyPr>
            <a:lstStyle/>
            <a:p>
              <a:pPr marL="12700">
                <a:lnSpc>
                  <a:spcPts val="1150"/>
                </a:lnSpc>
              </a:pPr>
              <a:r>
                <a:rPr sz="1000" spc="-56" dirty="0">
                  <a:solidFill>
                    <a:srgbClr val="00AFEE"/>
                  </a:solidFill>
                  <a:latin typeface="Malgun Gothic"/>
                  <a:cs typeface="Malgun Gothic"/>
                </a:rPr>
                <a:t>중에서 우리를 하나는 주의 우편에, 하</a:t>
              </a:r>
              <a:endParaRPr sz="1000">
                <a:latin typeface="Malgun Gothic"/>
                <a:cs typeface="Malgun Gothic"/>
              </a:endParaRPr>
            </a:p>
          </p:txBody>
        </p:sp>
        <p:sp>
          <p:nvSpPr>
            <p:cNvPr id="7" name="object 7"/>
            <p:cNvSpPr txBox="1"/>
            <p:nvPr/>
          </p:nvSpPr>
          <p:spPr>
            <a:xfrm>
              <a:off x="554300" y="6886760"/>
              <a:ext cx="3039363" cy="152400"/>
            </a:xfrm>
            <a:prstGeom prst="rect">
              <a:avLst/>
            </a:prstGeom>
          </p:spPr>
          <p:txBody>
            <a:bodyPr wrap="square" lIns="0" tIns="7302" rIns="0" bIns="0" rtlCol="0">
              <a:noAutofit/>
            </a:bodyPr>
            <a:lstStyle/>
            <a:p>
              <a:pPr marL="12700">
                <a:lnSpc>
                  <a:spcPts val="1150"/>
                </a:lnSpc>
              </a:pPr>
              <a:r>
                <a:rPr sz="1000" spc="-57" dirty="0">
                  <a:solidFill>
                    <a:srgbClr val="00AFEE"/>
                  </a:solidFill>
                  <a:latin typeface="Malgun Gothic"/>
                  <a:cs typeface="Malgun Gothic"/>
                </a:rPr>
                <a:t>나는 좌편에 앉게 하여 주옵소서 예수께서 가라사대 너희</a:t>
              </a:r>
              <a:endParaRPr sz="1000">
                <a:latin typeface="Malgun Gothic"/>
                <a:cs typeface="Malgun Gothic"/>
              </a:endParaRPr>
            </a:p>
          </p:txBody>
        </p:sp>
        <p:sp>
          <p:nvSpPr>
            <p:cNvPr id="6" name="object 6"/>
            <p:cNvSpPr txBox="1"/>
            <p:nvPr/>
          </p:nvSpPr>
          <p:spPr>
            <a:xfrm>
              <a:off x="4515938" y="6886760"/>
              <a:ext cx="555739" cy="152400"/>
            </a:xfrm>
            <a:prstGeom prst="rect">
              <a:avLst/>
            </a:prstGeom>
          </p:spPr>
          <p:txBody>
            <a:bodyPr wrap="square" lIns="0" tIns="7302" rIns="0" bIns="0" rtlCol="0">
              <a:noAutofit/>
            </a:bodyPr>
            <a:lstStyle/>
            <a:p>
              <a:pPr marL="12700">
                <a:lnSpc>
                  <a:spcPts val="1150"/>
                </a:lnSpc>
              </a:pPr>
              <a:r>
                <a:rPr sz="1000" spc="-16" dirty="0">
                  <a:solidFill>
                    <a:srgbClr val="00AFEE"/>
                  </a:solidFill>
                  <a:latin typeface="Malgun Gothic"/>
                  <a:cs typeface="Malgun Gothic"/>
                </a:rPr>
                <a:t>을 너희가</a:t>
              </a:r>
              <a:endParaRPr sz="1000">
                <a:latin typeface="Malgun Gothic"/>
                <a:cs typeface="Malgun Gothic"/>
              </a:endParaRPr>
            </a:p>
          </p:txBody>
        </p:sp>
        <p:sp>
          <p:nvSpPr>
            <p:cNvPr id="5" name="object 5"/>
            <p:cNvSpPr txBox="1"/>
            <p:nvPr/>
          </p:nvSpPr>
          <p:spPr>
            <a:xfrm>
              <a:off x="554300" y="7089960"/>
              <a:ext cx="4517453" cy="355600"/>
            </a:xfrm>
            <a:prstGeom prst="rect">
              <a:avLst/>
            </a:prstGeom>
          </p:spPr>
          <p:txBody>
            <a:bodyPr wrap="square" lIns="0" tIns="7302" rIns="0" bIns="0" rtlCol="0">
              <a:noAutofit/>
            </a:bodyPr>
            <a:lstStyle/>
            <a:p>
              <a:pPr marL="12700">
                <a:lnSpc>
                  <a:spcPts val="1150"/>
                </a:lnSpc>
              </a:pPr>
              <a:r>
                <a:rPr sz="1000" spc="-70" dirty="0">
                  <a:solidFill>
                    <a:srgbClr val="00AFEE"/>
                  </a:solidFill>
                  <a:latin typeface="Malgun Gothic"/>
                  <a:cs typeface="Malgun Gothic"/>
                </a:rPr>
                <a:t>알지 못하는도다 너희가 나의 마시는 잔을 마시며 나의 받는 세례를 받을 수 있느냐 저</a:t>
              </a:r>
              <a:endParaRPr sz="1000">
                <a:latin typeface="Malgun Gothic"/>
                <a:cs typeface="Malgun Gothic"/>
              </a:endParaRPr>
            </a:p>
            <a:p>
              <a:pPr marL="12700" marR="19050">
                <a:lnSpc>
                  <a:spcPts val="1600"/>
                </a:lnSpc>
                <a:spcBef>
                  <a:spcPts val="22"/>
                </a:spcBef>
              </a:pPr>
              <a:r>
                <a:rPr sz="1000" spc="-11" dirty="0">
                  <a:solidFill>
                    <a:srgbClr val="00AFEE"/>
                  </a:solidFill>
                  <a:latin typeface="Malgun Gothic"/>
                  <a:cs typeface="Malgun Gothic"/>
                </a:rPr>
                <a:t>희가 말하되 할 수 있나이다… (막 10:35~39)</a:t>
              </a:r>
              <a:endParaRPr sz="1000">
                <a:latin typeface="Malgun Gothic"/>
                <a:cs typeface="Malgun Gothic"/>
              </a:endParaRPr>
            </a:p>
          </p:txBody>
        </p:sp>
        <p:sp>
          <p:nvSpPr>
            <p:cNvPr id="4" name="object 4"/>
            <p:cNvSpPr txBox="1"/>
            <p:nvPr/>
          </p:nvSpPr>
          <p:spPr>
            <a:xfrm>
              <a:off x="247699"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104</a:t>
              </a:r>
              <a:endParaRPr sz="1000">
                <a:latin typeface="Times New Roman"/>
                <a:cs typeface="Times New Roman"/>
              </a:endParaRPr>
            </a:p>
          </p:txBody>
        </p:sp>
        <p:sp>
          <p:nvSpPr>
            <p:cNvPr id="2" name="object 2"/>
            <p:cNvSpPr txBox="1"/>
            <p:nvPr/>
          </p:nvSpPr>
          <p:spPr>
            <a:xfrm>
              <a:off x="1107503" y="390702"/>
              <a:ext cx="71996" cy="971994"/>
            </a:xfrm>
            <a:prstGeom prst="rect">
              <a:avLst/>
            </a:prstGeom>
          </p:spPr>
          <p:txBody>
            <a:bodyPr wrap="square" lIns="0" tIns="0" rIns="0" bIns="0" rtlCol="0">
              <a:noAutofit/>
            </a:bodyPr>
            <a:lstStyle/>
            <a:p>
              <a:pPr marL="25400">
                <a:lnSpc>
                  <a:spcPts val="1000"/>
                </a:lnSpc>
              </a:pPr>
              <a:endParaRPr sz="1000"/>
            </a:p>
          </p:txBody>
        </p:sp>
        <p:sp>
          <p:nvSpPr>
            <p:cNvPr id="35" name="object 3">
              <a:extLst>
                <a:ext uri="{FF2B5EF4-FFF2-40B4-BE49-F238E27FC236}">
                  <a16:creationId xmlns:a16="http://schemas.microsoft.com/office/drawing/2014/main" id="{6B7D8E16-8CB6-4616-A329-71C7A2BACEBA}"/>
                </a:ext>
              </a:extLst>
            </p:cNvPr>
            <p:cNvSpPr txBox="1"/>
            <p:nvPr/>
          </p:nvSpPr>
          <p:spPr>
            <a:xfrm>
              <a:off x="333717" y="558330"/>
              <a:ext cx="767721" cy="658368"/>
            </a:xfrm>
            <a:prstGeom prst="rect">
              <a:avLst/>
            </a:prstGeom>
          </p:spPr>
          <p:txBody>
            <a:bodyPr wrap="square" lIns="0" tIns="32924" rIns="0" bIns="0" rtlCol="0">
              <a:noAutofit/>
            </a:bodyPr>
            <a:lstStyle/>
            <a:p>
              <a:pPr>
                <a:lnSpc>
                  <a:spcPts val="5185"/>
                </a:lnSpc>
              </a:pPr>
              <a:r>
                <a:rPr sz="6600" b="1" spc="-785" dirty="0">
                  <a:solidFill>
                    <a:srgbClr val="363435"/>
                  </a:solidFill>
                  <a:latin typeface="Times New Roman"/>
                  <a:cs typeface="Times New Roman"/>
                </a:rPr>
                <a:t>12</a:t>
              </a:r>
              <a:endParaRPr sz="6600" dirty="0">
                <a:latin typeface="Times New Roman"/>
                <a:cs typeface="Times New Roman"/>
              </a:endParaRPr>
            </a:p>
          </p:txBody>
        </p:sp>
        <p:sp>
          <p:nvSpPr>
            <p:cNvPr id="36" name="object 16">
              <a:extLst>
                <a:ext uri="{FF2B5EF4-FFF2-40B4-BE49-F238E27FC236}">
                  <a16:creationId xmlns:a16="http://schemas.microsoft.com/office/drawing/2014/main" id="{ED292994-2966-406A-8794-321E5E2790C9}"/>
                </a:ext>
              </a:extLst>
            </p:cNvPr>
            <p:cNvSpPr txBox="1"/>
            <p:nvPr/>
          </p:nvSpPr>
          <p:spPr>
            <a:xfrm>
              <a:off x="635000" y="1598787"/>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7" name="object 11">
              <a:extLst>
                <a:ext uri="{FF2B5EF4-FFF2-40B4-BE49-F238E27FC236}">
                  <a16:creationId xmlns:a16="http://schemas.microsoft.com/office/drawing/2014/main" id="{63D6DE82-B4D6-42C5-B9DB-2A374E11478A}"/>
                </a:ext>
              </a:extLst>
            </p:cNvPr>
            <p:cNvSpPr txBox="1"/>
            <p:nvPr/>
          </p:nvSpPr>
          <p:spPr>
            <a:xfrm>
              <a:off x="618467" y="1847850"/>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38" name="그림 37">
              <a:extLst>
                <a:ext uri="{FF2B5EF4-FFF2-40B4-BE49-F238E27FC236}">
                  <a16:creationId xmlns:a16="http://schemas.microsoft.com/office/drawing/2014/main" id="{CC33491B-A8AD-4AFB-9240-AFD24D4FE457}"/>
                </a:ext>
              </a:extLst>
            </p:cNvPr>
            <p:cNvPicPr>
              <a:picLocks noChangeAspect="1"/>
            </p:cNvPicPr>
            <p:nvPr/>
          </p:nvPicPr>
          <p:blipFill>
            <a:blip r:embed="rId3"/>
            <a:stretch>
              <a:fillRect/>
            </a:stretch>
          </p:blipFill>
          <p:spPr>
            <a:xfrm>
              <a:off x="542035" y="6255965"/>
              <a:ext cx="4548031" cy="118959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5475697" y="1610000"/>
            <a:ext cx="5586349" cy="6604850"/>
          </a:xfrm>
          <a:custGeom>
            <a:avLst/>
            <a:gdLst/>
            <a:ahLst/>
            <a:cxnLst/>
            <a:rect l="l" t="t" r="r" b="b"/>
            <a:pathLst>
              <a:path w="5586349" h="6604850">
                <a:moveTo>
                  <a:pt x="5586349" y="6136855"/>
                </a:moveTo>
                <a:lnTo>
                  <a:pt x="5475697" y="6136855"/>
                </a:lnTo>
                <a:lnTo>
                  <a:pt x="5475697" y="6597996"/>
                </a:lnTo>
                <a:lnTo>
                  <a:pt x="5586349" y="6597996"/>
                </a:lnTo>
                <a:lnTo>
                  <a:pt x="5586349" y="6136855"/>
                </a:lnTo>
                <a:close/>
              </a:path>
            </a:pathLst>
          </a:custGeom>
          <a:solidFill>
            <a:srgbClr val="4CC8F3"/>
          </a:solidFill>
        </p:spPr>
        <p:txBody>
          <a:bodyPr wrap="square" lIns="0" tIns="0" rIns="0" bIns="0" rtlCol="0">
            <a:noAutofit/>
          </a:bodyPr>
          <a:lstStyle/>
          <a:p>
            <a:endParaRPr/>
          </a:p>
        </p:txBody>
      </p:sp>
      <p:sp>
        <p:nvSpPr>
          <p:cNvPr id="16" name="object 16"/>
          <p:cNvSpPr/>
          <p:nvPr/>
        </p:nvSpPr>
        <p:spPr>
          <a:xfrm>
            <a:off x="-1268502" y="-3"/>
            <a:ext cx="1376489" cy="1440002"/>
          </a:xfrm>
          <a:custGeom>
            <a:avLst/>
            <a:gdLst/>
            <a:ahLst/>
            <a:cxnLst/>
            <a:rect l="l" t="t" r="r" b="b"/>
            <a:pathLst>
              <a:path w="1376489" h="1440002">
                <a:moveTo>
                  <a:pt x="1376489" y="3"/>
                </a:moveTo>
                <a:lnTo>
                  <a:pt x="1268502" y="3"/>
                </a:lnTo>
                <a:lnTo>
                  <a:pt x="1268502" y="1440002"/>
                </a:lnTo>
                <a:lnTo>
                  <a:pt x="1376489" y="1440002"/>
                </a:lnTo>
                <a:lnTo>
                  <a:pt x="1376489" y="3"/>
                </a:lnTo>
                <a:close/>
              </a:path>
            </a:pathLst>
          </a:custGeom>
          <a:solidFill>
            <a:srgbClr val="ACE0F8"/>
          </a:solidFill>
        </p:spPr>
        <p:txBody>
          <a:bodyPr wrap="square" lIns="0" tIns="0" rIns="0" bIns="0" rtlCol="0">
            <a:noAutofit/>
          </a:bodyPr>
          <a:lstStyle/>
          <a:p>
            <a:endParaRPr/>
          </a:p>
        </p:txBody>
      </p:sp>
      <p:grpSp>
        <p:nvGrpSpPr>
          <p:cNvPr id="35" name="그룹 34">
            <a:extLst>
              <a:ext uri="{FF2B5EF4-FFF2-40B4-BE49-F238E27FC236}">
                <a16:creationId xmlns:a16="http://schemas.microsoft.com/office/drawing/2014/main" id="{E84A6064-4901-42E6-A00F-85FBE18710C3}"/>
              </a:ext>
            </a:extLst>
          </p:cNvPr>
          <p:cNvGrpSpPr/>
          <p:nvPr/>
        </p:nvGrpSpPr>
        <p:grpSpPr>
          <a:xfrm>
            <a:off x="101648" y="-3"/>
            <a:ext cx="5586349" cy="8208003"/>
            <a:chOff x="101648" y="-3"/>
            <a:chExt cx="5586349" cy="8208003"/>
          </a:xfrm>
        </p:grpSpPr>
        <p:sp>
          <p:nvSpPr>
            <p:cNvPr id="25" name="object 25"/>
            <p:cNvSpPr/>
            <p:nvPr/>
          </p:nvSpPr>
          <p:spPr>
            <a:xfrm>
              <a:off x="101648" y="1609995"/>
              <a:ext cx="5586349" cy="6598005"/>
            </a:xfrm>
            <a:custGeom>
              <a:avLst/>
              <a:gdLst/>
              <a:ahLst/>
              <a:cxnLst/>
              <a:rect l="l" t="t" r="r" b="b"/>
              <a:pathLst>
                <a:path w="5586349" h="6598005">
                  <a:moveTo>
                    <a:pt x="5586349" y="0"/>
                  </a:moveTo>
                  <a:lnTo>
                    <a:pt x="5262359" y="0"/>
                  </a:lnTo>
                  <a:lnTo>
                    <a:pt x="5262359" y="6136855"/>
                  </a:lnTo>
                  <a:lnTo>
                    <a:pt x="0" y="6136855"/>
                  </a:lnTo>
                  <a:lnTo>
                    <a:pt x="0" y="6598001"/>
                  </a:lnTo>
                  <a:lnTo>
                    <a:pt x="5586349" y="6598001"/>
                  </a:lnTo>
                  <a:lnTo>
                    <a:pt x="5586349" y="0"/>
                  </a:lnTo>
                  <a:close/>
                </a:path>
              </a:pathLst>
            </a:custGeom>
            <a:solidFill>
              <a:srgbClr val="ACE0F8"/>
            </a:solidFill>
          </p:spPr>
          <p:txBody>
            <a:bodyPr wrap="square" lIns="0" tIns="0" rIns="0" bIns="0" rtlCol="0">
              <a:noAutofit/>
            </a:bodyPr>
            <a:lstStyle/>
            <a:p>
              <a:endParaRPr/>
            </a:p>
          </p:txBody>
        </p:sp>
        <p:sp>
          <p:nvSpPr>
            <p:cNvPr id="26" name="object 26"/>
            <p:cNvSpPr/>
            <p:nvPr/>
          </p:nvSpPr>
          <p:spPr>
            <a:xfrm>
              <a:off x="5117302"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CC8F3"/>
            </a:solidFill>
          </p:spPr>
          <p:txBody>
            <a:bodyPr wrap="square" lIns="0" tIns="0" rIns="0" bIns="0" rtlCol="0">
              <a:noAutofit/>
            </a:bodyPr>
            <a:lstStyle/>
            <a:p>
              <a:endParaRPr/>
            </a:p>
          </p:txBody>
        </p:sp>
        <p:sp>
          <p:nvSpPr>
            <p:cNvPr id="27" name="object 27"/>
            <p:cNvSpPr/>
            <p:nvPr/>
          </p:nvSpPr>
          <p:spPr>
            <a:xfrm>
              <a:off x="647999" y="5445451"/>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28" name="object 28"/>
            <p:cNvSpPr/>
            <p:nvPr/>
          </p:nvSpPr>
          <p:spPr>
            <a:xfrm>
              <a:off x="647999" y="63276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29" name="object 29"/>
            <p:cNvSpPr/>
            <p:nvPr/>
          </p:nvSpPr>
          <p:spPr>
            <a:xfrm>
              <a:off x="647999" y="5735751"/>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0" name="object 30"/>
            <p:cNvSpPr/>
            <p:nvPr/>
          </p:nvSpPr>
          <p:spPr>
            <a:xfrm>
              <a:off x="647999" y="66179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1" name="object 31"/>
            <p:cNvSpPr/>
            <p:nvPr/>
          </p:nvSpPr>
          <p:spPr>
            <a:xfrm>
              <a:off x="647999" y="6026052"/>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2" name="object 32"/>
            <p:cNvSpPr/>
            <p:nvPr/>
          </p:nvSpPr>
          <p:spPr>
            <a:xfrm>
              <a:off x="647999" y="6908258"/>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3" name="object 33"/>
            <p:cNvSpPr/>
            <p:nvPr/>
          </p:nvSpPr>
          <p:spPr>
            <a:xfrm>
              <a:off x="647999" y="7187658"/>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17" name="object 17"/>
            <p:cNvSpPr/>
            <p:nvPr/>
          </p:nvSpPr>
          <p:spPr>
            <a:xfrm>
              <a:off x="109799" y="-3"/>
              <a:ext cx="1376514" cy="1440002"/>
            </a:xfrm>
            <a:custGeom>
              <a:avLst/>
              <a:gdLst/>
              <a:ahLst/>
              <a:cxnLst/>
              <a:rect l="l" t="t" r="r" b="b"/>
              <a:pathLst>
                <a:path w="1376514" h="1440002">
                  <a:moveTo>
                    <a:pt x="260515" y="324002"/>
                  </a:moveTo>
                  <a:lnTo>
                    <a:pt x="1376514" y="324002"/>
                  </a:lnTo>
                  <a:lnTo>
                    <a:pt x="1376514" y="12"/>
                  </a:lnTo>
                  <a:lnTo>
                    <a:pt x="412972" y="3"/>
                  </a:lnTo>
                  <a:lnTo>
                    <a:pt x="17" y="3"/>
                  </a:lnTo>
                  <a:lnTo>
                    <a:pt x="25" y="1440002"/>
                  </a:lnTo>
                  <a:lnTo>
                    <a:pt x="260515" y="1440002"/>
                  </a:lnTo>
                  <a:lnTo>
                    <a:pt x="260515" y="324002"/>
                  </a:lnTo>
                  <a:close/>
                </a:path>
              </a:pathLst>
            </a:custGeom>
            <a:solidFill>
              <a:srgbClr val="4CC8F3"/>
            </a:solidFill>
          </p:spPr>
          <p:txBody>
            <a:bodyPr wrap="square" lIns="0" tIns="0" rIns="0" bIns="0" rtlCol="0">
              <a:noAutofit/>
            </a:bodyPr>
            <a:lstStyle/>
            <a:p>
              <a:endParaRPr/>
            </a:p>
          </p:txBody>
        </p:sp>
        <p:sp>
          <p:nvSpPr>
            <p:cNvPr id="18" name="object 18"/>
            <p:cNvSpPr/>
            <p:nvPr/>
          </p:nvSpPr>
          <p:spPr>
            <a:xfrm>
              <a:off x="657550" y="575056"/>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19" name="object 19"/>
            <p:cNvSpPr/>
            <p:nvPr/>
          </p:nvSpPr>
          <p:spPr>
            <a:xfrm>
              <a:off x="1020732" y="646620"/>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20" name="object 20"/>
            <p:cNvSpPr/>
            <p:nvPr/>
          </p:nvSpPr>
          <p:spPr>
            <a:xfrm>
              <a:off x="1324795" y="615770"/>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21" name="object 21"/>
            <p:cNvSpPr/>
            <p:nvPr/>
          </p:nvSpPr>
          <p:spPr>
            <a:xfrm>
              <a:off x="1330485" y="625741"/>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22" name="object 22"/>
            <p:cNvSpPr/>
            <p:nvPr/>
          </p:nvSpPr>
          <p:spPr>
            <a:xfrm>
              <a:off x="677082" y="605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23" name="object 23"/>
            <p:cNvSpPr/>
            <p:nvPr/>
          </p:nvSpPr>
          <p:spPr>
            <a:xfrm>
              <a:off x="686849" y="1013739"/>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13" name="object 13"/>
            <p:cNvSpPr txBox="1"/>
            <p:nvPr/>
          </p:nvSpPr>
          <p:spPr>
            <a:xfrm>
              <a:off x="644286" y="1370791"/>
              <a:ext cx="4516223" cy="1206804"/>
            </a:xfrm>
            <a:prstGeom prst="rect">
              <a:avLst/>
            </a:prstGeom>
          </p:spPr>
          <p:txBody>
            <a:bodyPr wrap="square" lIns="0" tIns="6604" rIns="0" bIns="0" rtlCol="0">
              <a:noAutofit/>
            </a:bodyPr>
            <a:lstStyle/>
            <a:p>
              <a:pPr marR="651" indent="120650" algn="just">
                <a:lnSpc>
                  <a:spcPts val="1200"/>
                </a:lnSpc>
              </a:pPr>
              <a:r>
                <a:rPr lang="es-ES" sz="900" dirty="0">
                  <a:solidFill>
                    <a:srgbClr val="363435"/>
                  </a:solidFill>
                  <a:latin typeface="Malgun Gothic"/>
                  <a:cs typeface="Malgun Gothic"/>
                </a:rPr>
                <a:t>Todos tienen el deseo de ser más grandes que los demás. Desde Adán, los seres humanos depravados quieren elevarse utilizando las cosas que Dios les ha dado para ellos mismos en lugar de utilizarlas para servir a Dios y a los demás. En la época de Jesús, los discípulos tenían un deseo de ser más grandes que otros. Pensaron: ‘Soy más grande que otros.’; de hecho, discutieron con la cuestión de ‘¿Quién es más grande?’. Luego, Jacob y Juan fueron a Jesús con su madre y les pidieron que se sentaran a los lados derecho e izquierdo en el reino de Jesús. Y los otros discípulos que lo escucharon se enojaron con estos dos hermanos.</a:t>
              </a:r>
            </a:p>
          </p:txBody>
        </p:sp>
        <p:sp>
          <p:nvSpPr>
            <p:cNvPr id="12" name="object 12"/>
            <p:cNvSpPr txBox="1"/>
            <p:nvPr/>
          </p:nvSpPr>
          <p:spPr>
            <a:xfrm>
              <a:off x="644286" y="2793483"/>
              <a:ext cx="4515561" cy="1206804"/>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En ese momento, Jesús les dijo a sus discípulos que en el mundo los ricos son grandes, pero los más grandes entre los cristianos son aquellos que sirven y se convierten en servidores de otros. Y reveló que el propósito de la venida del Señor al mundo no es ser servido, sino para servir. De hecho, Jesús no tenía la intención de ser servido cuando estaba en la tierra, sino que servía a los pecadores humillándose hasta la posición de siervo, como lavar los pies de los discípulos. Además, nos sirvió al perdonar nuestros pecados al dar su vida en rescate por los pecadores. También nos sirve purificándonos todos los días después de que somos salvos.</a:t>
              </a:r>
            </a:p>
          </p:txBody>
        </p:sp>
        <p:sp>
          <p:nvSpPr>
            <p:cNvPr id="11" name="object 11"/>
            <p:cNvSpPr txBox="1"/>
            <p:nvPr/>
          </p:nvSpPr>
          <p:spPr>
            <a:xfrm>
              <a:off x="644286" y="4216175"/>
              <a:ext cx="4515561" cy="359994"/>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Al igual que Jesús, los cristianos son personas que coman, beban o hagan cualquier cosa sean para la gloria de Dios y para el beneficio de los demás, y no el suyo.</a:t>
              </a:r>
            </a:p>
          </p:txBody>
        </p:sp>
        <p:sp>
          <p:nvSpPr>
            <p:cNvPr id="10" name="object 10"/>
            <p:cNvSpPr txBox="1"/>
            <p:nvPr/>
          </p:nvSpPr>
          <p:spPr>
            <a:xfrm>
              <a:off x="678500" y="4993272"/>
              <a:ext cx="1404300" cy="163272"/>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9" name="object 9"/>
            <p:cNvSpPr txBox="1"/>
            <p:nvPr/>
          </p:nvSpPr>
          <p:spPr>
            <a:xfrm>
              <a:off x="5164400"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105</a:t>
              </a:r>
              <a:endParaRPr sz="1000">
                <a:latin typeface="Times New Roman"/>
                <a:cs typeface="Times New Roman"/>
              </a:endParaRPr>
            </a:p>
          </p:txBody>
        </p:sp>
        <p:sp>
          <p:nvSpPr>
            <p:cNvPr id="8" name="object 8"/>
            <p:cNvSpPr txBox="1"/>
            <p:nvPr/>
          </p:nvSpPr>
          <p:spPr>
            <a:xfrm>
              <a:off x="647999" y="5305751"/>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47999" y="5596051"/>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647999" y="5886352"/>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47999" y="6187959"/>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47999" y="6478259"/>
              <a:ext cx="4463999" cy="15239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47999" y="67685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47999" y="7047958"/>
              <a:ext cx="4463999" cy="152400"/>
            </a:xfrm>
            <a:prstGeom prst="rect">
              <a:avLst/>
            </a:prstGeom>
          </p:spPr>
          <p:txBody>
            <a:bodyPr wrap="square" lIns="0" tIns="0" rIns="0" bIns="0" rtlCol="0">
              <a:noAutofit/>
            </a:bodyPr>
            <a:lstStyle/>
            <a:p>
              <a:pPr marL="25400">
                <a:lnSpc>
                  <a:spcPts val="1000"/>
                </a:lnSpc>
              </a:pPr>
              <a:endParaRPr sz="1000"/>
            </a:p>
          </p:txBody>
        </p:sp>
        <p:sp>
          <p:nvSpPr>
            <p:cNvPr id="34" name="object 11">
              <a:extLst>
                <a:ext uri="{FF2B5EF4-FFF2-40B4-BE49-F238E27FC236}">
                  <a16:creationId xmlns:a16="http://schemas.microsoft.com/office/drawing/2014/main" id="{29A0D523-8269-405F-A431-C04C37834AAC}"/>
                </a:ext>
              </a:extLst>
            </p:cNvPr>
            <p:cNvSpPr txBox="1"/>
            <p:nvPr/>
          </p:nvSpPr>
          <p:spPr>
            <a:xfrm>
              <a:off x="711200" y="62865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그룹 53">
            <a:extLst>
              <a:ext uri="{FF2B5EF4-FFF2-40B4-BE49-F238E27FC236}">
                <a16:creationId xmlns:a16="http://schemas.microsoft.com/office/drawing/2014/main" id="{7EB5F6E0-3CB4-4612-AD93-85361762D015}"/>
              </a:ext>
            </a:extLst>
          </p:cNvPr>
          <p:cNvGrpSpPr/>
          <p:nvPr/>
        </p:nvGrpSpPr>
        <p:grpSpPr>
          <a:xfrm>
            <a:off x="268800" y="575056"/>
            <a:ext cx="4872849" cy="7279544"/>
            <a:chOff x="268800" y="575056"/>
            <a:chExt cx="4872849" cy="7279544"/>
          </a:xfrm>
        </p:grpSpPr>
        <p:sp>
          <p:nvSpPr>
            <p:cNvPr id="46" name="object 46"/>
            <p:cNvSpPr/>
            <p:nvPr/>
          </p:nvSpPr>
          <p:spPr>
            <a:xfrm>
              <a:off x="573350" y="575056"/>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47" name="object 47"/>
            <p:cNvSpPr/>
            <p:nvPr/>
          </p:nvSpPr>
          <p:spPr>
            <a:xfrm>
              <a:off x="936532" y="646620"/>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48" name="object 48"/>
            <p:cNvSpPr/>
            <p:nvPr/>
          </p:nvSpPr>
          <p:spPr>
            <a:xfrm>
              <a:off x="1240595" y="615770"/>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49" name="object 49"/>
            <p:cNvSpPr/>
            <p:nvPr/>
          </p:nvSpPr>
          <p:spPr>
            <a:xfrm>
              <a:off x="1246285" y="625741"/>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50" name="object 50"/>
            <p:cNvSpPr/>
            <p:nvPr/>
          </p:nvSpPr>
          <p:spPr>
            <a:xfrm>
              <a:off x="592882" y="605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51" name="object 51"/>
            <p:cNvSpPr/>
            <p:nvPr/>
          </p:nvSpPr>
          <p:spPr>
            <a:xfrm>
              <a:off x="602649" y="1013739"/>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40" name="object 40"/>
            <p:cNvSpPr/>
            <p:nvPr/>
          </p:nvSpPr>
          <p:spPr>
            <a:xfrm>
              <a:off x="573350" y="4268504"/>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41" name="object 41"/>
            <p:cNvSpPr/>
            <p:nvPr/>
          </p:nvSpPr>
          <p:spPr>
            <a:xfrm>
              <a:off x="936532" y="4340068"/>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42" name="object 42"/>
            <p:cNvSpPr/>
            <p:nvPr/>
          </p:nvSpPr>
          <p:spPr>
            <a:xfrm>
              <a:off x="1240595" y="4309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43" name="object 43"/>
            <p:cNvSpPr/>
            <p:nvPr/>
          </p:nvSpPr>
          <p:spPr>
            <a:xfrm>
              <a:off x="1246285" y="4319189"/>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44" name="object 44"/>
            <p:cNvSpPr/>
            <p:nvPr/>
          </p:nvSpPr>
          <p:spPr>
            <a:xfrm>
              <a:off x="592882" y="4299200"/>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45" name="object 45"/>
            <p:cNvSpPr/>
            <p:nvPr/>
          </p:nvSpPr>
          <p:spPr>
            <a:xfrm>
              <a:off x="602649" y="4707187"/>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38" name="object 38"/>
            <p:cNvSpPr/>
            <p:nvPr/>
          </p:nvSpPr>
          <p:spPr>
            <a:xfrm>
              <a:off x="554394" y="25834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39" name="object 39"/>
            <p:cNvSpPr/>
            <p:nvPr/>
          </p:nvSpPr>
          <p:spPr>
            <a:xfrm>
              <a:off x="591935" y="26210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36" name="object 36"/>
            <p:cNvSpPr/>
            <p:nvPr/>
          </p:nvSpPr>
          <p:spPr>
            <a:xfrm>
              <a:off x="557994" y="53846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37" name="object 37"/>
            <p:cNvSpPr/>
            <p:nvPr/>
          </p:nvSpPr>
          <p:spPr>
            <a:xfrm>
              <a:off x="595536" y="54222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34" name="object 34"/>
            <p:cNvSpPr/>
            <p:nvPr/>
          </p:nvSpPr>
          <p:spPr>
            <a:xfrm>
              <a:off x="554394" y="30473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35" name="object 35"/>
            <p:cNvSpPr/>
            <p:nvPr/>
          </p:nvSpPr>
          <p:spPr>
            <a:xfrm>
              <a:off x="591935" y="3084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8" name="object 18"/>
            <p:cNvSpPr/>
            <p:nvPr/>
          </p:nvSpPr>
          <p:spPr>
            <a:xfrm>
              <a:off x="476530" y="1291527"/>
              <a:ext cx="108610" cy="116103"/>
            </a:xfrm>
            <a:custGeom>
              <a:avLst/>
              <a:gdLst/>
              <a:ahLst/>
              <a:cxnLst/>
              <a:rect l="l" t="t" r="r" b="b"/>
              <a:pathLst>
                <a:path w="108610" h="116103">
                  <a:moveTo>
                    <a:pt x="108610" y="0"/>
                  </a:moveTo>
                  <a:lnTo>
                    <a:pt x="98680" y="2885"/>
                  </a:lnTo>
                  <a:lnTo>
                    <a:pt x="88311" y="6551"/>
                  </a:lnTo>
                  <a:lnTo>
                    <a:pt x="77691" y="11091"/>
                  </a:lnTo>
                  <a:lnTo>
                    <a:pt x="67006" y="16600"/>
                  </a:lnTo>
                  <a:lnTo>
                    <a:pt x="56444" y="23171"/>
                  </a:lnTo>
                  <a:lnTo>
                    <a:pt x="46192" y="30897"/>
                  </a:lnTo>
                  <a:lnTo>
                    <a:pt x="36438" y="39873"/>
                  </a:lnTo>
                  <a:lnTo>
                    <a:pt x="27368" y="50192"/>
                  </a:lnTo>
                  <a:lnTo>
                    <a:pt x="19171" y="61948"/>
                  </a:lnTo>
                  <a:lnTo>
                    <a:pt x="12033" y="75234"/>
                  </a:lnTo>
                  <a:lnTo>
                    <a:pt x="6142" y="90145"/>
                  </a:lnTo>
                  <a:lnTo>
                    <a:pt x="1684" y="106774"/>
                  </a:lnTo>
                  <a:lnTo>
                    <a:pt x="0" y="116103"/>
                  </a:lnTo>
                </a:path>
              </a:pathLst>
            </a:custGeom>
            <a:ln w="12700">
              <a:solidFill>
                <a:srgbClr val="05C1F2"/>
              </a:solidFill>
              <a:prstDash val="dash"/>
            </a:ln>
          </p:spPr>
          <p:txBody>
            <a:bodyPr wrap="square" lIns="0" tIns="0" rIns="0" bIns="0" rtlCol="0">
              <a:noAutofit/>
            </a:bodyPr>
            <a:lstStyle/>
            <a:p>
              <a:endParaRPr/>
            </a:p>
          </p:txBody>
        </p:sp>
        <p:sp>
          <p:nvSpPr>
            <p:cNvPr id="19" name="object 19"/>
            <p:cNvSpPr/>
            <p:nvPr/>
          </p:nvSpPr>
          <p:spPr>
            <a:xfrm>
              <a:off x="474350" y="1480524"/>
              <a:ext cx="0" cy="723087"/>
            </a:xfrm>
            <a:custGeom>
              <a:avLst/>
              <a:gdLst/>
              <a:ahLst/>
              <a:cxnLst/>
              <a:rect l="l" t="t" r="r" b="b"/>
              <a:pathLst>
                <a:path h="723087">
                  <a:moveTo>
                    <a:pt x="0" y="0"/>
                  </a:moveTo>
                  <a:lnTo>
                    <a:pt x="0" y="723087"/>
                  </a:lnTo>
                </a:path>
              </a:pathLst>
            </a:custGeom>
            <a:ln w="12700">
              <a:solidFill>
                <a:srgbClr val="05C1F2"/>
              </a:solidFill>
              <a:prstDash val="dash"/>
            </a:ln>
          </p:spPr>
          <p:txBody>
            <a:bodyPr wrap="square" lIns="0" tIns="0" rIns="0" bIns="0" rtlCol="0">
              <a:noAutofit/>
            </a:bodyPr>
            <a:lstStyle/>
            <a:p>
              <a:endParaRPr/>
            </a:p>
          </p:txBody>
        </p:sp>
        <p:sp>
          <p:nvSpPr>
            <p:cNvPr id="20" name="object 20"/>
            <p:cNvSpPr/>
            <p:nvPr/>
          </p:nvSpPr>
          <p:spPr>
            <a:xfrm>
              <a:off x="474346" y="1419484"/>
              <a:ext cx="774" cy="36753"/>
            </a:xfrm>
            <a:custGeom>
              <a:avLst/>
              <a:gdLst/>
              <a:ahLst/>
              <a:cxnLst/>
              <a:rect l="l" t="t" r="r" b="b"/>
              <a:pathLst>
                <a:path w="774" h="36753">
                  <a:moveTo>
                    <a:pt x="774" y="0"/>
                  </a:moveTo>
                  <a:lnTo>
                    <a:pt x="266" y="5829"/>
                  </a:lnTo>
                  <a:lnTo>
                    <a:pt x="0" y="11912"/>
                  </a:lnTo>
                  <a:lnTo>
                    <a:pt x="0" y="18262"/>
                  </a:lnTo>
                  <a:lnTo>
                    <a:pt x="0" y="36753"/>
                  </a:lnTo>
                </a:path>
              </a:pathLst>
            </a:custGeom>
            <a:ln w="12699">
              <a:solidFill>
                <a:srgbClr val="05C1F2"/>
              </a:solidFill>
            </a:ln>
          </p:spPr>
          <p:txBody>
            <a:bodyPr wrap="square" lIns="0" tIns="0" rIns="0" bIns="0" rtlCol="0">
              <a:noAutofit/>
            </a:bodyPr>
            <a:lstStyle/>
            <a:p>
              <a:endParaRPr/>
            </a:p>
          </p:txBody>
        </p:sp>
        <p:sp>
          <p:nvSpPr>
            <p:cNvPr id="21" name="object 21"/>
            <p:cNvSpPr/>
            <p:nvPr/>
          </p:nvSpPr>
          <p:spPr>
            <a:xfrm>
              <a:off x="480531" y="2275856"/>
              <a:ext cx="116103" cy="108610"/>
            </a:xfrm>
            <a:custGeom>
              <a:avLst/>
              <a:gdLst/>
              <a:ahLst/>
              <a:cxnLst/>
              <a:rect l="l" t="t" r="r" b="b"/>
              <a:pathLst>
                <a:path w="116103" h="108610">
                  <a:moveTo>
                    <a:pt x="0" y="0"/>
                  </a:moveTo>
                  <a:lnTo>
                    <a:pt x="2885" y="9929"/>
                  </a:lnTo>
                  <a:lnTo>
                    <a:pt x="6551" y="20298"/>
                  </a:lnTo>
                  <a:lnTo>
                    <a:pt x="11091" y="30919"/>
                  </a:lnTo>
                  <a:lnTo>
                    <a:pt x="16600" y="41603"/>
                  </a:lnTo>
                  <a:lnTo>
                    <a:pt x="23171" y="52165"/>
                  </a:lnTo>
                  <a:lnTo>
                    <a:pt x="30897" y="62417"/>
                  </a:lnTo>
                  <a:lnTo>
                    <a:pt x="39873" y="72171"/>
                  </a:lnTo>
                  <a:lnTo>
                    <a:pt x="50192" y="81241"/>
                  </a:lnTo>
                  <a:lnTo>
                    <a:pt x="61948" y="89438"/>
                  </a:lnTo>
                  <a:lnTo>
                    <a:pt x="75234" y="96576"/>
                  </a:lnTo>
                  <a:lnTo>
                    <a:pt x="90145" y="102468"/>
                  </a:lnTo>
                  <a:lnTo>
                    <a:pt x="106774" y="106925"/>
                  </a:lnTo>
                  <a:lnTo>
                    <a:pt x="116103" y="108610"/>
                  </a:lnTo>
                </a:path>
              </a:pathLst>
            </a:custGeom>
            <a:ln w="12700">
              <a:solidFill>
                <a:srgbClr val="05C1F2"/>
              </a:solidFill>
              <a:prstDash val="dash"/>
            </a:ln>
          </p:spPr>
          <p:txBody>
            <a:bodyPr wrap="square" lIns="0" tIns="0" rIns="0" bIns="0" rtlCol="0">
              <a:noAutofit/>
            </a:bodyPr>
            <a:lstStyle/>
            <a:p>
              <a:endParaRPr/>
            </a:p>
          </p:txBody>
        </p:sp>
        <p:sp>
          <p:nvSpPr>
            <p:cNvPr id="22" name="object 22"/>
            <p:cNvSpPr/>
            <p:nvPr/>
          </p:nvSpPr>
          <p:spPr>
            <a:xfrm>
              <a:off x="474346" y="2215748"/>
              <a:ext cx="1536" cy="36702"/>
            </a:xfrm>
            <a:custGeom>
              <a:avLst/>
              <a:gdLst/>
              <a:ahLst/>
              <a:cxnLst/>
              <a:rect l="l" t="t" r="r" b="b"/>
              <a:pathLst>
                <a:path w="1536" h="36702">
                  <a:moveTo>
                    <a:pt x="0" y="0"/>
                  </a:moveTo>
                  <a:lnTo>
                    <a:pt x="0" y="18503"/>
                  </a:lnTo>
                  <a:lnTo>
                    <a:pt x="0" y="25590"/>
                  </a:lnTo>
                  <a:lnTo>
                    <a:pt x="1536" y="36703"/>
                  </a:lnTo>
                </a:path>
              </a:pathLst>
            </a:custGeom>
            <a:ln w="12700">
              <a:solidFill>
                <a:srgbClr val="05C1F2"/>
              </a:solidFill>
            </a:ln>
          </p:spPr>
          <p:txBody>
            <a:bodyPr wrap="square" lIns="0" tIns="0" rIns="0" bIns="0" rtlCol="0">
              <a:noAutofit/>
            </a:bodyPr>
            <a:lstStyle/>
            <a:p>
              <a:endParaRPr/>
            </a:p>
          </p:txBody>
        </p:sp>
        <p:sp>
          <p:nvSpPr>
            <p:cNvPr id="23" name="object 23"/>
            <p:cNvSpPr/>
            <p:nvPr/>
          </p:nvSpPr>
          <p:spPr>
            <a:xfrm>
              <a:off x="670993" y="2386646"/>
              <a:ext cx="4286643" cy="0"/>
            </a:xfrm>
            <a:custGeom>
              <a:avLst/>
              <a:gdLst/>
              <a:ahLst/>
              <a:cxnLst/>
              <a:rect l="l" t="t" r="r" b="b"/>
              <a:pathLst>
                <a:path w="4286643">
                  <a:moveTo>
                    <a:pt x="0" y="0"/>
                  </a:moveTo>
                  <a:lnTo>
                    <a:pt x="4286643" y="0"/>
                  </a:lnTo>
                </a:path>
              </a:pathLst>
            </a:custGeom>
            <a:ln w="12700">
              <a:solidFill>
                <a:srgbClr val="05C1F2"/>
              </a:solidFill>
              <a:prstDash val="dash"/>
            </a:ln>
          </p:spPr>
          <p:txBody>
            <a:bodyPr wrap="square" lIns="0" tIns="0" rIns="0" bIns="0" rtlCol="0">
              <a:noAutofit/>
            </a:bodyPr>
            <a:lstStyle/>
            <a:p>
              <a:endParaRPr/>
            </a:p>
          </p:txBody>
        </p:sp>
        <p:sp>
          <p:nvSpPr>
            <p:cNvPr id="24" name="object 24"/>
            <p:cNvSpPr/>
            <p:nvPr/>
          </p:nvSpPr>
          <p:spPr>
            <a:xfrm>
              <a:off x="608483" y="2385877"/>
              <a:ext cx="37249" cy="774"/>
            </a:xfrm>
            <a:custGeom>
              <a:avLst/>
              <a:gdLst/>
              <a:ahLst/>
              <a:cxnLst/>
              <a:rect l="l" t="t" r="r" b="b"/>
              <a:pathLst>
                <a:path w="37249" h="774">
                  <a:moveTo>
                    <a:pt x="0" y="0"/>
                  </a:moveTo>
                  <a:lnTo>
                    <a:pt x="5829" y="508"/>
                  </a:lnTo>
                  <a:lnTo>
                    <a:pt x="11912" y="774"/>
                  </a:lnTo>
                  <a:lnTo>
                    <a:pt x="18262" y="774"/>
                  </a:lnTo>
                  <a:lnTo>
                    <a:pt x="37249" y="774"/>
                  </a:lnTo>
                </a:path>
              </a:pathLst>
            </a:custGeom>
            <a:ln w="12700">
              <a:solidFill>
                <a:srgbClr val="05C1F2"/>
              </a:solidFill>
            </a:ln>
          </p:spPr>
          <p:txBody>
            <a:bodyPr wrap="square" lIns="0" tIns="0" rIns="0" bIns="0" rtlCol="0">
              <a:noAutofit/>
            </a:bodyPr>
            <a:lstStyle/>
            <a:p>
              <a:endParaRPr/>
            </a:p>
          </p:txBody>
        </p:sp>
        <p:sp>
          <p:nvSpPr>
            <p:cNvPr id="25" name="object 25"/>
            <p:cNvSpPr/>
            <p:nvPr/>
          </p:nvSpPr>
          <p:spPr>
            <a:xfrm>
              <a:off x="5030858" y="2264361"/>
              <a:ext cx="108610" cy="116103"/>
            </a:xfrm>
            <a:custGeom>
              <a:avLst/>
              <a:gdLst/>
              <a:ahLst/>
              <a:cxnLst/>
              <a:rect l="l" t="t" r="r" b="b"/>
              <a:pathLst>
                <a:path w="108610" h="116103">
                  <a:moveTo>
                    <a:pt x="0" y="116103"/>
                  </a:moveTo>
                  <a:lnTo>
                    <a:pt x="9929" y="113218"/>
                  </a:lnTo>
                  <a:lnTo>
                    <a:pt x="20298" y="109552"/>
                  </a:lnTo>
                  <a:lnTo>
                    <a:pt x="30919" y="105011"/>
                  </a:lnTo>
                  <a:lnTo>
                    <a:pt x="41603" y="99502"/>
                  </a:lnTo>
                  <a:lnTo>
                    <a:pt x="52165" y="92932"/>
                  </a:lnTo>
                  <a:lnTo>
                    <a:pt x="62417" y="85205"/>
                  </a:lnTo>
                  <a:lnTo>
                    <a:pt x="72171" y="76229"/>
                  </a:lnTo>
                  <a:lnTo>
                    <a:pt x="81241" y="65910"/>
                  </a:lnTo>
                  <a:lnTo>
                    <a:pt x="89438" y="54155"/>
                  </a:lnTo>
                  <a:lnTo>
                    <a:pt x="96576" y="40868"/>
                  </a:lnTo>
                  <a:lnTo>
                    <a:pt x="102468" y="25958"/>
                  </a:lnTo>
                  <a:lnTo>
                    <a:pt x="106925" y="9329"/>
                  </a:lnTo>
                  <a:lnTo>
                    <a:pt x="108610" y="0"/>
                  </a:lnTo>
                </a:path>
              </a:pathLst>
            </a:custGeom>
            <a:ln w="12700">
              <a:solidFill>
                <a:srgbClr val="05C1F2"/>
              </a:solidFill>
              <a:prstDash val="dash"/>
            </a:ln>
          </p:spPr>
          <p:txBody>
            <a:bodyPr wrap="square" lIns="0" tIns="0" rIns="0" bIns="0" rtlCol="0">
              <a:noAutofit/>
            </a:bodyPr>
            <a:lstStyle/>
            <a:p>
              <a:endParaRPr/>
            </a:p>
          </p:txBody>
        </p:sp>
        <p:sp>
          <p:nvSpPr>
            <p:cNvPr id="26" name="object 26"/>
            <p:cNvSpPr/>
            <p:nvPr/>
          </p:nvSpPr>
          <p:spPr>
            <a:xfrm>
              <a:off x="4970273" y="2385115"/>
              <a:ext cx="37185" cy="1536"/>
            </a:xfrm>
            <a:custGeom>
              <a:avLst/>
              <a:gdLst/>
              <a:ahLst/>
              <a:cxnLst/>
              <a:rect l="l" t="t" r="r" b="b"/>
              <a:pathLst>
                <a:path w="37185" h="1536">
                  <a:moveTo>
                    <a:pt x="0" y="1536"/>
                  </a:moveTo>
                  <a:lnTo>
                    <a:pt x="18973" y="1536"/>
                  </a:lnTo>
                  <a:lnTo>
                    <a:pt x="26060" y="1536"/>
                  </a:lnTo>
                  <a:lnTo>
                    <a:pt x="37185" y="0"/>
                  </a:lnTo>
                </a:path>
              </a:pathLst>
            </a:custGeom>
            <a:ln w="12699">
              <a:solidFill>
                <a:srgbClr val="05C1F2"/>
              </a:solidFill>
            </a:ln>
          </p:spPr>
          <p:txBody>
            <a:bodyPr wrap="square" lIns="0" tIns="0" rIns="0" bIns="0" rtlCol="0">
              <a:noAutofit/>
            </a:bodyPr>
            <a:lstStyle/>
            <a:p>
              <a:endParaRPr/>
            </a:p>
          </p:txBody>
        </p:sp>
        <p:sp>
          <p:nvSpPr>
            <p:cNvPr id="27" name="object 27"/>
            <p:cNvSpPr/>
            <p:nvPr/>
          </p:nvSpPr>
          <p:spPr>
            <a:xfrm>
              <a:off x="5141649" y="1468382"/>
              <a:ext cx="0" cy="723087"/>
            </a:xfrm>
            <a:custGeom>
              <a:avLst/>
              <a:gdLst/>
              <a:ahLst/>
              <a:cxnLst/>
              <a:rect l="l" t="t" r="r" b="b"/>
              <a:pathLst>
                <a:path h="723087">
                  <a:moveTo>
                    <a:pt x="0" y="723087"/>
                  </a:moveTo>
                  <a:lnTo>
                    <a:pt x="0" y="0"/>
                  </a:lnTo>
                </a:path>
              </a:pathLst>
            </a:custGeom>
            <a:ln w="12700">
              <a:solidFill>
                <a:srgbClr val="05C1F2"/>
              </a:solidFill>
              <a:prstDash val="dash"/>
            </a:ln>
          </p:spPr>
          <p:txBody>
            <a:bodyPr wrap="square" lIns="0" tIns="0" rIns="0" bIns="0" rtlCol="0">
              <a:noAutofit/>
            </a:bodyPr>
            <a:lstStyle/>
            <a:p>
              <a:endParaRPr/>
            </a:p>
          </p:txBody>
        </p:sp>
        <p:sp>
          <p:nvSpPr>
            <p:cNvPr id="28" name="object 28"/>
            <p:cNvSpPr/>
            <p:nvPr/>
          </p:nvSpPr>
          <p:spPr>
            <a:xfrm>
              <a:off x="5140872" y="2215748"/>
              <a:ext cx="774" cy="36766"/>
            </a:xfrm>
            <a:custGeom>
              <a:avLst/>
              <a:gdLst/>
              <a:ahLst/>
              <a:cxnLst/>
              <a:rect l="l" t="t" r="r" b="b"/>
              <a:pathLst>
                <a:path w="774" h="36766">
                  <a:moveTo>
                    <a:pt x="0" y="36766"/>
                  </a:moveTo>
                  <a:lnTo>
                    <a:pt x="508" y="30937"/>
                  </a:lnTo>
                  <a:lnTo>
                    <a:pt x="774" y="24841"/>
                  </a:lnTo>
                  <a:lnTo>
                    <a:pt x="774" y="18503"/>
                  </a:lnTo>
                  <a:lnTo>
                    <a:pt x="774" y="0"/>
                  </a:lnTo>
                </a:path>
              </a:pathLst>
            </a:custGeom>
            <a:ln w="12700">
              <a:solidFill>
                <a:srgbClr val="05C1F2"/>
              </a:solidFill>
            </a:ln>
          </p:spPr>
          <p:txBody>
            <a:bodyPr wrap="square" lIns="0" tIns="0" rIns="0" bIns="0" rtlCol="0">
              <a:noAutofit/>
            </a:bodyPr>
            <a:lstStyle/>
            <a:p>
              <a:endParaRPr/>
            </a:p>
          </p:txBody>
        </p:sp>
        <p:sp>
          <p:nvSpPr>
            <p:cNvPr id="29" name="object 29"/>
            <p:cNvSpPr/>
            <p:nvPr/>
          </p:nvSpPr>
          <p:spPr>
            <a:xfrm>
              <a:off x="5019365" y="1287527"/>
              <a:ext cx="116103" cy="108610"/>
            </a:xfrm>
            <a:custGeom>
              <a:avLst/>
              <a:gdLst/>
              <a:ahLst/>
              <a:cxnLst/>
              <a:rect l="l" t="t" r="r" b="b"/>
              <a:pathLst>
                <a:path w="116103" h="108610">
                  <a:moveTo>
                    <a:pt x="116103" y="108610"/>
                  </a:moveTo>
                  <a:lnTo>
                    <a:pt x="113218" y="98680"/>
                  </a:lnTo>
                  <a:lnTo>
                    <a:pt x="109552" y="88311"/>
                  </a:lnTo>
                  <a:lnTo>
                    <a:pt x="105011" y="77691"/>
                  </a:lnTo>
                  <a:lnTo>
                    <a:pt x="99502" y="67006"/>
                  </a:lnTo>
                  <a:lnTo>
                    <a:pt x="92932" y="56444"/>
                  </a:lnTo>
                  <a:lnTo>
                    <a:pt x="85205" y="46192"/>
                  </a:lnTo>
                  <a:lnTo>
                    <a:pt x="76229" y="36438"/>
                  </a:lnTo>
                  <a:lnTo>
                    <a:pt x="65910" y="27368"/>
                  </a:lnTo>
                  <a:lnTo>
                    <a:pt x="54155" y="19171"/>
                  </a:lnTo>
                  <a:lnTo>
                    <a:pt x="40868" y="12033"/>
                  </a:lnTo>
                  <a:lnTo>
                    <a:pt x="25958" y="6142"/>
                  </a:lnTo>
                  <a:lnTo>
                    <a:pt x="9329" y="1684"/>
                  </a:lnTo>
                  <a:lnTo>
                    <a:pt x="0" y="0"/>
                  </a:lnTo>
                </a:path>
              </a:pathLst>
            </a:custGeom>
            <a:ln w="12700">
              <a:solidFill>
                <a:srgbClr val="05C1F2"/>
              </a:solidFill>
              <a:prstDash val="dash"/>
            </a:ln>
          </p:spPr>
          <p:txBody>
            <a:bodyPr wrap="square" lIns="0" tIns="0" rIns="0" bIns="0" rtlCol="0">
              <a:noAutofit/>
            </a:bodyPr>
            <a:lstStyle/>
            <a:p>
              <a:endParaRPr/>
            </a:p>
          </p:txBody>
        </p:sp>
        <p:sp>
          <p:nvSpPr>
            <p:cNvPr id="30" name="object 30"/>
            <p:cNvSpPr/>
            <p:nvPr/>
          </p:nvSpPr>
          <p:spPr>
            <a:xfrm>
              <a:off x="5140123" y="1419534"/>
              <a:ext cx="1524" cy="36703"/>
            </a:xfrm>
            <a:custGeom>
              <a:avLst/>
              <a:gdLst/>
              <a:ahLst/>
              <a:cxnLst/>
              <a:rect l="l" t="t" r="r" b="b"/>
              <a:pathLst>
                <a:path w="1524" h="36703">
                  <a:moveTo>
                    <a:pt x="1524" y="36702"/>
                  </a:moveTo>
                  <a:lnTo>
                    <a:pt x="1524" y="18211"/>
                  </a:lnTo>
                  <a:lnTo>
                    <a:pt x="1524" y="11125"/>
                  </a:lnTo>
                  <a:lnTo>
                    <a:pt x="0" y="0"/>
                  </a:lnTo>
                </a:path>
              </a:pathLst>
            </a:custGeom>
            <a:ln w="12699">
              <a:solidFill>
                <a:srgbClr val="05C1F2"/>
              </a:solidFill>
            </a:ln>
          </p:spPr>
          <p:txBody>
            <a:bodyPr wrap="square" lIns="0" tIns="0" rIns="0" bIns="0" rtlCol="0">
              <a:noAutofit/>
            </a:bodyPr>
            <a:lstStyle/>
            <a:p>
              <a:endParaRPr/>
            </a:p>
          </p:txBody>
        </p:sp>
        <p:sp>
          <p:nvSpPr>
            <p:cNvPr id="31" name="object 31"/>
            <p:cNvSpPr/>
            <p:nvPr/>
          </p:nvSpPr>
          <p:spPr>
            <a:xfrm>
              <a:off x="658362" y="1285346"/>
              <a:ext cx="4286643" cy="0"/>
            </a:xfrm>
            <a:custGeom>
              <a:avLst/>
              <a:gdLst/>
              <a:ahLst/>
              <a:cxnLst/>
              <a:rect l="l" t="t" r="r" b="b"/>
              <a:pathLst>
                <a:path w="4286643">
                  <a:moveTo>
                    <a:pt x="4286643" y="0"/>
                  </a:moveTo>
                  <a:lnTo>
                    <a:pt x="0" y="0"/>
                  </a:lnTo>
                </a:path>
              </a:pathLst>
            </a:custGeom>
            <a:ln w="12700">
              <a:solidFill>
                <a:srgbClr val="05C1F2"/>
              </a:solidFill>
              <a:prstDash val="dash"/>
            </a:ln>
          </p:spPr>
          <p:txBody>
            <a:bodyPr wrap="square" lIns="0" tIns="0" rIns="0" bIns="0" rtlCol="0">
              <a:noAutofit/>
            </a:bodyPr>
            <a:lstStyle/>
            <a:p>
              <a:endParaRPr/>
            </a:p>
          </p:txBody>
        </p:sp>
        <p:sp>
          <p:nvSpPr>
            <p:cNvPr id="32" name="object 32"/>
            <p:cNvSpPr/>
            <p:nvPr/>
          </p:nvSpPr>
          <p:spPr>
            <a:xfrm>
              <a:off x="4970273" y="1285346"/>
              <a:ext cx="37236" cy="774"/>
            </a:xfrm>
            <a:custGeom>
              <a:avLst/>
              <a:gdLst/>
              <a:ahLst/>
              <a:cxnLst/>
              <a:rect l="l" t="t" r="r" b="b"/>
              <a:pathLst>
                <a:path w="37236" h="774">
                  <a:moveTo>
                    <a:pt x="37236" y="774"/>
                  </a:moveTo>
                  <a:lnTo>
                    <a:pt x="31407" y="266"/>
                  </a:lnTo>
                  <a:lnTo>
                    <a:pt x="25323" y="0"/>
                  </a:lnTo>
                  <a:lnTo>
                    <a:pt x="18973" y="0"/>
                  </a:lnTo>
                  <a:lnTo>
                    <a:pt x="0" y="0"/>
                  </a:lnTo>
                </a:path>
              </a:pathLst>
            </a:custGeom>
            <a:ln w="12700">
              <a:solidFill>
                <a:srgbClr val="05C1F2"/>
              </a:solidFill>
            </a:ln>
          </p:spPr>
          <p:txBody>
            <a:bodyPr wrap="square" lIns="0" tIns="0" rIns="0" bIns="0" rtlCol="0">
              <a:noAutofit/>
            </a:bodyPr>
            <a:lstStyle/>
            <a:p>
              <a:endParaRPr/>
            </a:p>
          </p:txBody>
        </p:sp>
        <p:sp>
          <p:nvSpPr>
            <p:cNvPr id="33" name="object 33"/>
            <p:cNvSpPr/>
            <p:nvPr/>
          </p:nvSpPr>
          <p:spPr>
            <a:xfrm>
              <a:off x="608534" y="1285346"/>
              <a:ext cx="37198" cy="1523"/>
            </a:xfrm>
            <a:custGeom>
              <a:avLst/>
              <a:gdLst/>
              <a:ahLst/>
              <a:cxnLst/>
              <a:rect l="l" t="t" r="r" b="b"/>
              <a:pathLst>
                <a:path w="37198" h="1524">
                  <a:moveTo>
                    <a:pt x="37198" y="0"/>
                  </a:moveTo>
                  <a:lnTo>
                    <a:pt x="18211" y="0"/>
                  </a:lnTo>
                  <a:lnTo>
                    <a:pt x="11125" y="0"/>
                  </a:lnTo>
                  <a:lnTo>
                    <a:pt x="0" y="1524"/>
                  </a:lnTo>
                </a:path>
              </a:pathLst>
            </a:custGeom>
            <a:ln w="12700">
              <a:solidFill>
                <a:srgbClr val="05C1F2"/>
              </a:solidFill>
            </a:ln>
          </p:spPr>
          <p:txBody>
            <a:bodyPr wrap="square" lIns="0" tIns="0" rIns="0" bIns="0" rtlCol="0">
              <a:noAutofit/>
            </a:bodyPr>
            <a:lstStyle/>
            <a:p>
              <a:endParaRPr/>
            </a:p>
          </p:txBody>
        </p:sp>
        <p:sp>
          <p:nvSpPr>
            <p:cNvPr id="15" name="object 15"/>
            <p:cNvSpPr txBox="1"/>
            <p:nvPr/>
          </p:nvSpPr>
          <p:spPr>
            <a:xfrm>
              <a:off x="608799" y="1443327"/>
              <a:ext cx="4316730" cy="304800"/>
            </a:xfrm>
            <a:prstGeom prst="rect">
              <a:avLst/>
            </a:prstGeom>
          </p:spPr>
          <p:txBody>
            <a:bodyPr wrap="square" lIns="0" tIns="7302" rIns="0" bIns="0" rtlCol="0">
              <a:noAutofit/>
            </a:bodyPr>
            <a:lstStyle/>
            <a:p>
              <a:pPr marL="12700" algn="just"/>
              <a:r>
                <a:rPr lang="es-ES" sz="1000" dirty="0">
                  <a:solidFill>
                    <a:srgbClr val="363435"/>
                  </a:solidFill>
                  <a:latin typeface="Malgun Gothic"/>
                  <a:cs typeface="Malgun Gothic"/>
                </a:rPr>
                <a:t>Como el Hijo del Hombre no vino para ser servido, sino para servir, y para dar su vida en rescate por muchos.</a:t>
              </a:r>
              <a:r>
                <a:rPr sz="1000" dirty="0">
                  <a:solidFill>
                    <a:srgbClr val="363435"/>
                  </a:solidFill>
                  <a:latin typeface="Malgun Gothic"/>
                  <a:cs typeface="Malgun Gothic"/>
                </a:rPr>
                <a:t> (</a:t>
              </a:r>
              <a:r>
                <a:rPr lang="es-ES" sz="1000" dirty="0">
                  <a:solidFill>
                    <a:srgbClr val="363435"/>
                  </a:solidFill>
                  <a:latin typeface="Malgun Gothic"/>
                  <a:cs typeface="Malgun Gothic"/>
                </a:rPr>
                <a:t>Mt</a:t>
              </a:r>
              <a:r>
                <a:rPr sz="1000" dirty="0">
                  <a:solidFill>
                    <a:srgbClr val="363435"/>
                  </a:solidFill>
                  <a:latin typeface="Malgun Gothic"/>
                  <a:cs typeface="Malgun Gothic"/>
                </a:rPr>
                <a:t> 20:28)</a:t>
              </a:r>
              <a:endParaRPr sz="1000" dirty="0">
                <a:latin typeface="Malgun Gothic"/>
                <a:cs typeface="Malgun Gothic"/>
              </a:endParaRPr>
            </a:p>
          </p:txBody>
        </p:sp>
        <p:sp>
          <p:nvSpPr>
            <p:cNvPr id="14" name="object 14"/>
            <p:cNvSpPr txBox="1"/>
            <p:nvPr/>
          </p:nvSpPr>
          <p:spPr>
            <a:xfrm>
              <a:off x="608798" y="1900527"/>
              <a:ext cx="4316730" cy="304800"/>
            </a:xfrm>
            <a:prstGeom prst="rect">
              <a:avLst/>
            </a:prstGeom>
          </p:spPr>
          <p:txBody>
            <a:bodyPr wrap="square" lIns="0" tIns="7302" rIns="0" bIns="0" rtlCol="0">
              <a:noAutofit/>
            </a:bodyPr>
            <a:lstStyle/>
            <a:p>
              <a:pPr marL="12700" algn="just"/>
              <a:r>
                <a:rPr sz="1000" dirty="0">
                  <a:solidFill>
                    <a:srgbClr val="363435"/>
                  </a:solidFill>
                  <a:latin typeface="Malgun Gothic"/>
                  <a:cs typeface="Malgun Gothic"/>
                </a:rPr>
                <a:t>Just as the Son of Man did not come to be served, but to serve,</a:t>
              </a:r>
              <a:r>
                <a:rPr lang="es-ES" sz="1000" dirty="0">
                  <a:solidFill>
                    <a:srgbClr val="363435"/>
                  </a:solidFill>
                  <a:latin typeface="Malgun Gothic"/>
                  <a:cs typeface="Malgun Gothic"/>
                </a:rPr>
                <a:t> </a:t>
              </a:r>
              <a:r>
                <a:rPr sz="1000" dirty="0">
                  <a:solidFill>
                    <a:srgbClr val="363435"/>
                  </a:solidFill>
                  <a:latin typeface="Malgun Gothic"/>
                  <a:cs typeface="Malgun Gothic"/>
                </a:rPr>
                <a:t>and to give His life a ransom for many (Mt 20:28)</a:t>
              </a:r>
              <a:endParaRPr sz="1000" dirty="0">
                <a:latin typeface="Malgun Gothic"/>
                <a:cs typeface="Malgun Gothic"/>
              </a:endParaRPr>
            </a:p>
          </p:txBody>
        </p:sp>
        <p:sp>
          <p:nvSpPr>
            <p:cNvPr id="13" name="object 13"/>
            <p:cNvSpPr txBox="1"/>
            <p:nvPr/>
          </p:nvSpPr>
          <p:spPr>
            <a:xfrm>
              <a:off x="642179" y="2641979"/>
              <a:ext cx="106302"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1</a:t>
              </a:r>
              <a:endParaRPr sz="1200">
                <a:latin typeface="Impact"/>
                <a:cs typeface="Impact"/>
              </a:endParaRPr>
            </a:p>
          </p:txBody>
        </p:sp>
        <p:sp>
          <p:nvSpPr>
            <p:cNvPr id="12" name="object 12"/>
            <p:cNvSpPr txBox="1"/>
            <p:nvPr/>
          </p:nvSpPr>
          <p:spPr>
            <a:xfrm>
              <a:off x="916100" y="2641765"/>
              <a:ext cx="2912160" cy="139700"/>
            </a:xfrm>
            <a:prstGeom prst="rect">
              <a:avLst/>
            </a:prstGeom>
          </p:spPr>
          <p:txBody>
            <a:bodyPr wrap="square" lIns="0" tIns="6635" rIns="0" bIns="0" rtlCol="0">
              <a:noAutofit/>
            </a:bodyPr>
            <a:lstStyle/>
            <a:p>
              <a:pPr marL="12700" algn="just"/>
              <a:r>
                <a:rPr lang="es-ES" sz="900" dirty="0">
                  <a:latin typeface="Malgun Gothic" panose="020B0503020000020004" pitchFamily="34" charset="-127"/>
                  <a:ea typeface="Malgun Gothic" panose="020B0503020000020004" pitchFamily="34" charset="-127"/>
                  <a:cs typeface="Malgun Gothic"/>
                </a:rPr>
                <a:t>Subraya las palabras o frases clave en la Palabra.</a:t>
              </a:r>
            </a:p>
          </p:txBody>
        </p:sp>
        <p:sp>
          <p:nvSpPr>
            <p:cNvPr id="11" name="object 11"/>
            <p:cNvSpPr txBox="1"/>
            <p:nvPr/>
          </p:nvSpPr>
          <p:spPr>
            <a:xfrm>
              <a:off x="642179" y="3105879"/>
              <a:ext cx="124757"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2</a:t>
              </a:r>
              <a:endParaRPr sz="1200">
                <a:latin typeface="Impact"/>
                <a:cs typeface="Impact"/>
              </a:endParaRPr>
            </a:p>
          </p:txBody>
        </p:sp>
        <p:sp>
          <p:nvSpPr>
            <p:cNvPr id="10" name="object 10"/>
            <p:cNvSpPr txBox="1"/>
            <p:nvPr/>
          </p:nvSpPr>
          <p:spPr>
            <a:xfrm>
              <a:off x="916100" y="3105764"/>
              <a:ext cx="4009428" cy="276860"/>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Busca la siguiente cita bíblica y escribe lo que Jesús hizo para servirnos   (Fil. 2:6~11).</a:t>
              </a:r>
            </a:p>
          </p:txBody>
        </p:sp>
        <p:sp>
          <p:nvSpPr>
            <p:cNvPr id="7" name="object 7"/>
            <p:cNvSpPr txBox="1"/>
            <p:nvPr/>
          </p:nvSpPr>
          <p:spPr>
            <a:xfrm>
              <a:off x="575999" y="5007596"/>
              <a:ext cx="1977986" cy="139700"/>
            </a:xfrm>
            <a:prstGeom prst="rect">
              <a:avLst/>
            </a:prstGeom>
          </p:spPr>
          <p:txBody>
            <a:bodyPr wrap="square" lIns="0" tIns="6635" rIns="0" bIns="0" rtlCol="0">
              <a:noAutofit/>
            </a:bodyPr>
            <a:lstStyle/>
            <a:p>
              <a:pPr marL="12700"/>
              <a:r>
                <a:rPr lang="es-ES" sz="900" dirty="0">
                  <a:solidFill>
                    <a:srgbClr val="363435"/>
                  </a:solidFill>
                  <a:latin typeface="Malgun Gothic"/>
                  <a:cs typeface="Malgun Gothic"/>
                </a:rPr>
                <a:t>Lee San Marcos 10:35~45.</a:t>
              </a:r>
            </a:p>
          </p:txBody>
        </p:sp>
        <p:sp>
          <p:nvSpPr>
            <p:cNvPr id="6" name="object 6"/>
            <p:cNvSpPr txBox="1"/>
            <p:nvPr/>
          </p:nvSpPr>
          <p:spPr>
            <a:xfrm>
              <a:off x="645779" y="5443178"/>
              <a:ext cx="106302"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1</a:t>
              </a:r>
              <a:endParaRPr sz="1200">
                <a:latin typeface="Impact"/>
                <a:cs typeface="Impact"/>
              </a:endParaRPr>
            </a:p>
          </p:txBody>
        </p:sp>
        <p:sp>
          <p:nvSpPr>
            <p:cNvPr id="5" name="object 5"/>
            <p:cNvSpPr txBox="1"/>
            <p:nvPr/>
          </p:nvSpPr>
          <p:spPr>
            <a:xfrm>
              <a:off x="919699" y="5442964"/>
              <a:ext cx="3832161" cy="139700"/>
            </a:xfrm>
            <a:prstGeom prst="rect">
              <a:avLst/>
            </a:prstGeom>
          </p:spPr>
          <p:txBody>
            <a:bodyPr wrap="square" lIns="0" tIns="6635" rIns="0" bIns="0" rtlCol="0">
              <a:noAutofit/>
            </a:bodyPr>
            <a:lstStyle/>
            <a:p>
              <a:pPr marL="12700"/>
              <a:r>
                <a:rPr lang="es-ES" sz="900" dirty="0">
                  <a:solidFill>
                    <a:srgbClr val="363435"/>
                  </a:solidFill>
                  <a:latin typeface="Malgun Gothic"/>
                  <a:cs typeface="Malgun Gothic"/>
                </a:rPr>
                <a:t>¿Qué le pidieron Jacobo y Juan a Jesús y por qué?</a:t>
              </a:r>
            </a:p>
          </p:txBody>
        </p:sp>
        <p:sp>
          <p:nvSpPr>
            <p:cNvPr id="4" name="object 4"/>
            <p:cNvSpPr txBox="1"/>
            <p:nvPr/>
          </p:nvSpPr>
          <p:spPr>
            <a:xfrm>
              <a:off x="268800" y="770220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106</a:t>
              </a:r>
              <a:endParaRPr sz="1000">
                <a:latin typeface="Times New Roman"/>
                <a:cs typeface="Times New Roman"/>
              </a:endParaRPr>
            </a:p>
          </p:txBody>
        </p:sp>
        <p:sp>
          <p:nvSpPr>
            <p:cNvPr id="3" name="object 3"/>
            <p:cNvSpPr txBox="1"/>
            <p:nvPr/>
          </p:nvSpPr>
          <p:spPr>
            <a:xfrm>
              <a:off x="658362" y="1145646"/>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70993" y="2246946"/>
              <a:ext cx="4286643" cy="152400"/>
            </a:xfrm>
            <a:prstGeom prst="rect">
              <a:avLst/>
            </a:prstGeom>
          </p:spPr>
          <p:txBody>
            <a:bodyPr wrap="square" lIns="0" tIns="0" rIns="0" bIns="0" rtlCol="0">
              <a:noAutofit/>
            </a:bodyPr>
            <a:lstStyle/>
            <a:p>
              <a:pPr marL="25400">
                <a:lnSpc>
                  <a:spcPts val="1000"/>
                </a:lnSpc>
              </a:pPr>
              <a:endParaRPr sz="1000"/>
            </a:p>
          </p:txBody>
        </p:sp>
        <p:sp>
          <p:nvSpPr>
            <p:cNvPr id="52" name="object 11">
              <a:extLst>
                <a:ext uri="{FF2B5EF4-FFF2-40B4-BE49-F238E27FC236}">
                  <a16:creationId xmlns:a16="http://schemas.microsoft.com/office/drawing/2014/main" id="{75232FF3-4EF5-4052-A09C-98281C4C66BD}"/>
                </a:ext>
              </a:extLst>
            </p:cNvPr>
            <p:cNvSpPr txBox="1"/>
            <p:nvPr/>
          </p:nvSpPr>
          <p:spPr>
            <a:xfrm>
              <a:off x="622169" y="60325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53" name="object 11">
              <a:extLst>
                <a:ext uri="{FF2B5EF4-FFF2-40B4-BE49-F238E27FC236}">
                  <a16:creationId xmlns:a16="http://schemas.microsoft.com/office/drawing/2014/main" id="{1A34DF8D-F8A8-42D8-9585-36B55557767C}"/>
                </a:ext>
              </a:extLst>
            </p:cNvPr>
            <p:cNvSpPr txBox="1"/>
            <p:nvPr/>
          </p:nvSpPr>
          <p:spPr>
            <a:xfrm>
              <a:off x="622168" y="4319986"/>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B7C5B682-F9BC-4DF5-992D-77BF698DBE3B}"/>
              </a:ext>
            </a:extLst>
          </p:cNvPr>
          <p:cNvGrpSpPr/>
          <p:nvPr/>
        </p:nvGrpSpPr>
        <p:grpSpPr>
          <a:xfrm>
            <a:off x="653294" y="1061299"/>
            <a:ext cx="4731506" cy="6793301"/>
            <a:chOff x="653294" y="1061299"/>
            <a:chExt cx="4731506" cy="6793301"/>
          </a:xfrm>
        </p:grpSpPr>
        <p:sp>
          <p:nvSpPr>
            <p:cNvPr id="17" name="object 17"/>
            <p:cNvSpPr/>
            <p:nvPr/>
          </p:nvSpPr>
          <p:spPr>
            <a:xfrm>
              <a:off x="653294" y="25245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8" name="object 18"/>
            <p:cNvSpPr/>
            <p:nvPr/>
          </p:nvSpPr>
          <p:spPr>
            <a:xfrm>
              <a:off x="690835" y="25621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5" name="object 15"/>
            <p:cNvSpPr/>
            <p:nvPr/>
          </p:nvSpPr>
          <p:spPr>
            <a:xfrm>
              <a:off x="653294" y="40111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6" name="object 16"/>
            <p:cNvSpPr/>
            <p:nvPr/>
          </p:nvSpPr>
          <p:spPr>
            <a:xfrm>
              <a:off x="690835" y="40487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3" name="object 13"/>
            <p:cNvSpPr/>
            <p:nvPr/>
          </p:nvSpPr>
          <p:spPr>
            <a:xfrm>
              <a:off x="653294" y="53846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4" name="object 14"/>
            <p:cNvSpPr/>
            <p:nvPr/>
          </p:nvSpPr>
          <p:spPr>
            <a:xfrm>
              <a:off x="690835" y="54222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1" name="object 11"/>
            <p:cNvSpPr/>
            <p:nvPr/>
          </p:nvSpPr>
          <p:spPr>
            <a:xfrm>
              <a:off x="653294" y="10612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2" name="object 12"/>
            <p:cNvSpPr/>
            <p:nvPr/>
          </p:nvSpPr>
          <p:spPr>
            <a:xfrm>
              <a:off x="690835" y="10988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0" name="object 10"/>
            <p:cNvSpPr txBox="1"/>
            <p:nvPr/>
          </p:nvSpPr>
          <p:spPr>
            <a:xfrm>
              <a:off x="741080" y="1119780"/>
              <a:ext cx="124757"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2</a:t>
              </a:r>
              <a:endParaRPr sz="1200">
                <a:latin typeface="Impact"/>
                <a:cs typeface="Impact"/>
              </a:endParaRPr>
            </a:p>
          </p:txBody>
        </p:sp>
        <p:sp>
          <p:nvSpPr>
            <p:cNvPr id="9" name="object 9"/>
            <p:cNvSpPr txBox="1"/>
            <p:nvPr/>
          </p:nvSpPr>
          <p:spPr>
            <a:xfrm>
              <a:off x="1014998" y="1130310"/>
              <a:ext cx="3125201" cy="167270"/>
            </a:xfrm>
            <a:prstGeom prst="rect">
              <a:avLst/>
            </a:prstGeom>
          </p:spPr>
          <p:txBody>
            <a:bodyPr wrap="square" lIns="0" tIns="6953" rIns="0" bIns="0" rtlCol="0">
              <a:noAutofit/>
            </a:bodyPr>
            <a:lstStyle/>
            <a:p>
              <a:pPr marL="12700" algn="just"/>
              <a:r>
                <a:rPr lang="es-ES" sz="900" dirty="0">
                  <a:solidFill>
                    <a:srgbClr val="363435"/>
                  </a:solidFill>
                  <a:latin typeface="Malgun Gothic"/>
                  <a:cs typeface="Malgun Gothic"/>
                </a:rPr>
                <a:t>¿Quiénes son ‘los grandes’ según pensaron Jacobo y Juan?</a:t>
              </a:r>
            </a:p>
          </p:txBody>
        </p:sp>
        <p:sp>
          <p:nvSpPr>
            <p:cNvPr id="8" name="object 8"/>
            <p:cNvSpPr txBox="1"/>
            <p:nvPr/>
          </p:nvSpPr>
          <p:spPr>
            <a:xfrm>
              <a:off x="741080" y="2583079"/>
              <a:ext cx="129073"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3</a:t>
              </a:r>
              <a:endParaRPr sz="1200">
                <a:latin typeface="Impact"/>
                <a:cs typeface="Impact"/>
              </a:endParaRPr>
            </a:p>
          </p:txBody>
        </p:sp>
        <p:sp>
          <p:nvSpPr>
            <p:cNvPr id="7" name="object 7"/>
            <p:cNvSpPr txBox="1"/>
            <p:nvPr/>
          </p:nvSpPr>
          <p:spPr>
            <a:xfrm>
              <a:off x="1014999" y="2593610"/>
              <a:ext cx="2820401" cy="139700"/>
            </a:xfrm>
            <a:prstGeom prst="rect">
              <a:avLst/>
            </a:prstGeom>
          </p:spPr>
          <p:txBody>
            <a:bodyPr wrap="square" lIns="0" tIns="6953" rIns="0" bIns="0" rtlCol="0">
              <a:noAutofit/>
            </a:bodyPr>
            <a:lstStyle/>
            <a:p>
              <a:pPr marL="12700" algn="just"/>
              <a:r>
                <a:rPr lang="es-ES" sz="900" dirty="0">
                  <a:solidFill>
                    <a:srgbClr val="363435"/>
                  </a:solidFill>
                  <a:latin typeface="Malgun Gothic"/>
                  <a:cs typeface="Malgun Gothic"/>
                </a:rPr>
                <a:t>¿Qué tipo de persona dijo Jesús que es ‘grande’?</a:t>
              </a:r>
            </a:p>
          </p:txBody>
        </p:sp>
        <p:sp>
          <p:nvSpPr>
            <p:cNvPr id="6" name="object 6"/>
            <p:cNvSpPr txBox="1"/>
            <p:nvPr/>
          </p:nvSpPr>
          <p:spPr>
            <a:xfrm>
              <a:off x="741080" y="4069678"/>
              <a:ext cx="124385"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4</a:t>
              </a:r>
              <a:endParaRPr sz="1200">
                <a:latin typeface="Impact"/>
                <a:cs typeface="Impact"/>
              </a:endParaRPr>
            </a:p>
          </p:txBody>
        </p:sp>
        <p:sp>
          <p:nvSpPr>
            <p:cNvPr id="5" name="object 5"/>
            <p:cNvSpPr txBox="1"/>
            <p:nvPr/>
          </p:nvSpPr>
          <p:spPr>
            <a:xfrm>
              <a:off x="1014999" y="4069464"/>
              <a:ext cx="3306381" cy="139700"/>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¿Para qué vino Jesús a esta tierra y cómo lo logró?</a:t>
              </a:r>
            </a:p>
          </p:txBody>
        </p:sp>
        <p:sp>
          <p:nvSpPr>
            <p:cNvPr id="4" name="object 4"/>
            <p:cNvSpPr txBox="1"/>
            <p:nvPr/>
          </p:nvSpPr>
          <p:spPr>
            <a:xfrm>
              <a:off x="741080" y="5443178"/>
              <a:ext cx="130041"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5</a:t>
              </a:r>
              <a:endParaRPr sz="1200">
                <a:latin typeface="Impact"/>
                <a:cs typeface="Impact"/>
              </a:endParaRPr>
            </a:p>
          </p:txBody>
        </p:sp>
        <p:sp>
          <p:nvSpPr>
            <p:cNvPr id="3" name="object 3"/>
            <p:cNvSpPr txBox="1"/>
            <p:nvPr/>
          </p:nvSpPr>
          <p:spPr>
            <a:xfrm>
              <a:off x="1014999" y="5442964"/>
              <a:ext cx="4052943" cy="444423"/>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Jesús es el Dios Creador encarnado. Él nos sirvió al dar su vida para redimirnos nuestros pecados. ¿Qué pueden hacer los cristianos que han recibido el gran amor de Jesús, para servirle y para los demás?</a:t>
              </a:r>
            </a:p>
          </p:txBody>
        </p:sp>
        <p:sp>
          <p:nvSpPr>
            <p:cNvPr id="2" name="object 2"/>
            <p:cNvSpPr txBox="1"/>
            <p:nvPr/>
          </p:nvSpPr>
          <p:spPr>
            <a:xfrm>
              <a:off x="5149850" y="770220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107</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12"/>
            <a:ext cx="5707629" cy="8207665"/>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84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84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84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84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84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84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84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84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84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849" dirty="0"/>
            </a:p>
          </p:txBody>
        </p:sp>
        <p:sp>
          <p:nvSpPr>
            <p:cNvPr id="34" name="object 34"/>
            <p:cNvSpPr txBox="1"/>
            <p:nvPr/>
          </p:nvSpPr>
          <p:spPr>
            <a:xfrm>
              <a:off x="923732" y="1333360"/>
              <a:ext cx="1373274" cy="400092"/>
            </a:xfrm>
            <a:prstGeom prst="rect">
              <a:avLst/>
            </a:prstGeom>
          </p:spPr>
          <p:txBody>
            <a:bodyPr wrap="square" lIns="0" tIns="8934" rIns="0" bIns="0" rtlCol="0">
              <a:noAutofit/>
            </a:bodyPr>
            <a:lstStyle/>
            <a:p>
              <a:pPr algn="ctr">
                <a:lnSpc>
                  <a:spcPts val="1407"/>
                </a:lnSpc>
              </a:pPr>
              <a:r>
                <a:rPr lang="es-ES" sz="1027" dirty="0">
                  <a:latin typeface="Times New Roman"/>
                  <a:cs typeface="Times New Roman"/>
                </a:rPr>
                <a:t>La palabra de hoy</a:t>
              </a:r>
              <a:endParaRPr sz="1027" dirty="0">
                <a:latin typeface="Times New Roman"/>
                <a:cs typeface="Times New Roman"/>
              </a:endParaRPr>
            </a:p>
            <a:p>
              <a:pPr marL="93085" marR="104696" algn="ctr">
                <a:spcBef>
                  <a:spcPts val="227"/>
                </a:spcBef>
              </a:pPr>
              <a:r>
                <a:rPr lang="es-ES" sz="822" dirty="0">
                  <a:solidFill>
                    <a:srgbClr val="808284"/>
                  </a:solidFill>
                  <a:latin typeface="Times New Roman"/>
                  <a:cs typeface="Times New Roman"/>
                </a:rPr>
                <a:t>(Escribir la Palabra)</a:t>
              </a:r>
              <a:endParaRPr sz="822"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934" rIns="0" bIns="0" rtlCol="0">
              <a:noAutofit/>
            </a:bodyPr>
            <a:lstStyle/>
            <a:p>
              <a:pPr marL="89056" marR="101122" algn="ctr">
                <a:lnSpc>
                  <a:spcPts val="1407"/>
                </a:lnSpc>
              </a:pPr>
              <a:r>
                <a:rPr lang="es-ES" sz="1027" dirty="0">
                  <a:latin typeface="Times New Roman"/>
                  <a:cs typeface="Times New Roman"/>
                </a:rPr>
                <a:t>La oración de hoy</a:t>
              </a:r>
              <a:endParaRPr sz="1027" dirty="0">
                <a:latin typeface="Times New Roman"/>
                <a:cs typeface="Times New Roman"/>
              </a:endParaRPr>
            </a:p>
            <a:p>
              <a:pPr algn="ctr">
                <a:spcBef>
                  <a:spcPts val="227"/>
                </a:spcBef>
              </a:pPr>
              <a:r>
                <a:rPr lang="es-ES" sz="822" dirty="0">
                  <a:solidFill>
                    <a:srgbClr val="808284"/>
                  </a:solidFill>
                  <a:latin typeface="Times New Roman"/>
                  <a:cs typeface="Times New Roman"/>
                </a:rPr>
                <a:t>(Gratitud / Arrepentimiento / Súplica)</a:t>
              </a:r>
              <a:endParaRPr sz="822"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D</a:t>
              </a:r>
              <a:endParaRPr sz="2054"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652" rIns="0" bIns="0" rtlCol="0">
              <a:noAutofit/>
            </a:bodyPr>
            <a:lstStyle/>
            <a:p>
              <a:pPr marL="12700">
                <a:lnSpc>
                  <a:spcPts val="1045"/>
                </a:lnSpc>
              </a:pPr>
              <a:r>
                <a:rPr lang="es-ES" sz="1000" spc="37" dirty="0">
                  <a:solidFill>
                    <a:srgbClr val="363435"/>
                  </a:solidFill>
                  <a:latin typeface="Malgun Gothic"/>
                  <a:cs typeface="Malgun Gothic"/>
                </a:rPr>
                <a:t>Mr 10:43~45</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L</a:t>
              </a:r>
              <a:endParaRPr sz="2054" dirty="0">
                <a:latin typeface="Times New Roman"/>
                <a:cs typeface="Times New Roman"/>
              </a:endParaRPr>
            </a:p>
          </p:txBody>
        </p:sp>
        <p:sp>
          <p:nvSpPr>
            <p:cNvPr id="29" name="object 29"/>
            <p:cNvSpPr txBox="1"/>
            <p:nvPr/>
          </p:nvSpPr>
          <p:spPr>
            <a:xfrm>
              <a:off x="895019" y="4119691"/>
              <a:ext cx="541169" cy="116174"/>
            </a:xfrm>
            <a:prstGeom prst="rect">
              <a:avLst/>
            </a:prstGeom>
          </p:spPr>
          <p:txBody>
            <a:bodyPr wrap="square" lIns="0" tIns="6652" rIns="0" bIns="0" rtlCol="0">
              <a:noAutofit/>
            </a:bodyPr>
            <a:lstStyle/>
            <a:p>
              <a:pPr marL="12700">
                <a:lnSpc>
                  <a:spcPts val="1045"/>
                </a:lnSpc>
              </a:pPr>
              <a:r>
                <a:rPr lang="es-ES" sz="1000" spc="23" dirty="0">
                  <a:solidFill>
                    <a:srgbClr val="363435"/>
                  </a:solidFill>
                  <a:latin typeface="Malgun Gothic"/>
                  <a:cs typeface="Malgun Gothic"/>
                </a:rPr>
                <a:t>Lc 22:27</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M</a:t>
              </a:r>
              <a:endParaRPr sz="2054"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652" rIns="0" bIns="0" rtlCol="0">
              <a:noAutofit/>
            </a:bodyPr>
            <a:lstStyle/>
            <a:p>
              <a:pPr marL="12700">
                <a:lnSpc>
                  <a:spcPts val="1045"/>
                </a:lnSpc>
              </a:pPr>
              <a:r>
                <a:rPr lang="es-ES" sz="1000" spc="37" dirty="0">
                  <a:solidFill>
                    <a:srgbClr val="363435"/>
                  </a:solidFill>
                  <a:latin typeface="Malgun Gothic"/>
                  <a:cs typeface="Malgun Gothic"/>
                </a:rPr>
                <a:t>Jn 13:12~14</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7173" rIns="0" bIns="0" rtlCol="0">
              <a:noAutofit/>
            </a:bodyPr>
            <a:lstStyle/>
            <a:p>
              <a:pPr marL="13043">
                <a:lnSpc>
                  <a:spcPts val="1130"/>
                </a:lnSpc>
              </a:pPr>
              <a:r>
                <a:rPr lang="es-ES" sz="1027" dirty="0">
                  <a:latin typeface="Times New Roman"/>
                  <a:cs typeface="Times New Roman"/>
                </a:rPr>
                <a:t>108</a:t>
              </a:r>
              <a:endParaRPr sz="1027"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6086">
                <a:lnSpc>
                  <a:spcPts val="1027"/>
                </a:lnSpc>
              </a:pPr>
              <a:endParaRPr sz="1027"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6086">
                <a:lnSpc>
                  <a:spcPts val="1027"/>
                </a:lnSpc>
              </a:pPr>
              <a:endParaRPr sz="1027"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6086">
                <a:lnSpc>
                  <a:spcPts val="1027"/>
                </a:lnSpc>
              </a:pPr>
              <a:endParaRPr sz="1027"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6086">
                <a:lnSpc>
                  <a:spcPts val="1027"/>
                </a:lnSpc>
              </a:pPr>
              <a:endParaRPr sz="1027"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6086">
                <a:lnSpc>
                  <a:spcPts val="1027"/>
                </a:lnSpc>
              </a:pPr>
              <a:endParaRPr sz="1027"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6086">
                <a:lnSpc>
                  <a:spcPts val="1027"/>
                </a:lnSpc>
              </a:pPr>
              <a:endParaRPr sz="1027"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6086">
                <a:lnSpc>
                  <a:spcPts val="1027"/>
                </a:lnSpc>
              </a:pPr>
              <a:endParaRPr sz="1027"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6086">
                <a:lnSpc>
                  <a:spcPts val="1027"/>
                </a:lnSpc>
              </a:pPr>
              <a:endParaRPr sz="1027"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6086">
                <a:lnSpc>
                  <a:spcPts val="1027"/>
                </a:lnSpc>
              </a:pPr>
              <a:endParaRPr sz="1027"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6086">
                <a:lnSpc>
                  <a:spcPts val="1027"/>
                </a:lnSpc>
              </a:pPr>
              <a:endParaRPr sz="1027"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6086">
                <a:lnSpc>
                  <a:spcPts val="1027"/>
                </a:lnSpc>
              </a:pPr>
              <a:endParaRPr sz="1027"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6086">
                <a:lnSpc>
                  <a:spcPts val="1027"/>
                </a:lnSpc>
              </a:pPr>
              <a:endParaRPr sz="1027"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6086">
                <a:lnSpc>
                  <a:spcPts val="1027"/>
                </a:lnSpc>
              </a:pPr>
              <a:endParaRPr sz="1027"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6086">
                <a:lnSpc>
                  <a:spcPts val="1027"/>
                </a:lnSpc>
              </a:pPr>
              <a:endParaRPr sz="1027"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6086">
                <a:lnSpc>
                  <a:spcPts val="1027"/>
                </a:lnSpc>
              </a:pPr>
              <a:endParaRPr sz="1027"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6086">
                <a:lnSpc>
                  <a:spcPts val="1027"/>
                </a:lnSpc>
              </a:pPr>
              <a:endParaRPr sz="1027"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6086">
                <a:lnSpc>
                  <a:spcPts val="1027"/>
                </a:lnSpc>
              </a:pPr>
              <a:endParaRPr sz="1027"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6086">
                <a:lnSpc>
                  <a:spcPts val="1027"/>
                </a:lnSpc>
              </a:pPr>
              <a:endParaRPr sz="1027"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6086">
                <a:lnSpc>
                  <a:spcPts val="1027"/>
                </a:lnSpc>
              </a:pPr>
              <a:endParaRPr sz="1027"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6086">
                <a:lnSpc>
                  <a:spcPts val="1027"/>
                </a:lnSpc>
              </a:pPr>
              <a:endParaRPr sz="1027"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6086">
                <a:lnSpc>
                  <a:spcPts val="1027"/>
                </a:lnSpc>
              </a:pPr>
              <a:endParaRPr sz="1027"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6086">
                <a:lnSpc>
                  <a:spcPts val="1027"/>
                </a:lnSpc>
              </a:pPr>
              <a:endParaRPr sz="1027"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6086">
                <a:lnSpc>
                  <a:spcPts val="1027"/>
                </a:lnSpc>
              </a:pPr>
              <a:endParaRPr sz="1027"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6086">
                <a:lnSpc>
                  <a:spcPts val="1027"/>
                </a:lnSpc>
              </a:pPr>
              <a:endParaRPr sz="1027" dirty="0"/>
            </a:p>
          </p:txBody>
        </p:sp>
        <p:sp>
          <p:nvSpPr>
            <p:cNvPr id="97" name="object 11"/>
            <p:cNvSpPr txBox="1"/>
            <p:nvPr/>
          </p:nvSpPr>
          <p:spPr>
            <a:xfrm>
              <a:off x="562140" y="665178"/>
              <a:ext cx="2799384" cy="286939"/>
            </a:xfrm>
            <a:prstGeom prst="rect">
              <a:avLst/>
            </a:prstGeom>
          </p:spPr>
          <p:txBody>
            <a:bodyPr wrap="square" lIns="0" tIns="14118" rIns="0" bIns="0" rtlCol="0">
              <a:noAutofit/>
            </a:bodyPr>
            <a:lstStyle/>
            <a:p>
              <a:pPr marL="13043">
                <a:lnSpc>
                  <a:spcPts val="2223"/>
                </a:lnSpc>
              </a:pPr>
              <a:r>
                <a:rPr lang="es-ES" sz="1438" b="1" dirty="0">
                  <a:solidFill>
                    <a:srgbClr val="00ADEF"/>
                  </a:solidFill>
                  <a:latin typeface="Times New Roman"/>
                  <a:cs typeface="Times New Roman"/>
                </a:rPr>
                <a:t>Palabra</a:t>
              </a:r>
              <a:r>
                <a:rPr sz="1027" dirty="0">
                  <a:solidFill>
                    <a:srgbClr val="00ADEF"/>
                  </a:solidFill>
                  <a:latin typeface="Times New Roman"/>
                  <a:cs typeface="Times New Roman"/>
                </a:rPr>
                <a:t> </a:t>
              </a:r>
              <a:r>
                <a:rPr lang="es-ES" sz="1027" dirty="0">
                  <a:solidFill>
                    <a:srgbClr val="00ADEF"/>
                  </a:solidFill>
                  <a:latin typeface="Times New Roman"/>
                  <a:cs typeface="Times New Roman"/>
                </a:rPr>
                <a:t>    Aplicando a la vida</a:t>
              </a:r>
              <a:endParaRPr sz="1027"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12"/>
            <a:ext cx="5703681" cy="8207665"/>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84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84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84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849" dirty="0"/>
            </a:p>
          </p:txBody>
        </p:sp>
        <p:sp>
          <p:nvSpPr>
            <p:cNvPr id="42" name="object 42"/>
            <p:cNvSpPr txBox="1"/>
            <p:nvPr/>
          </p:nvSpPr>
          <p:spPr>
            <a:xfrm>
              <a:off x="686352" y="545701"/>
              <a:ext cx="226421"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X</a:t>
              </a:r>
              <a:endParaRPr sz="2054"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652" rIns="0" bIns="0" rtlCol="0">
              <a:noAutofit/>
            </a:bodyPr>
            <a:lstStyle/>
            <a:p>
              <a:pPr marL="12700">
                <a:lnSpc>
                  <a:spcPts val="1045"/>
                </a:lnSpc>
              </a:pPr>
              <a:r>
                <a:rPr lang="es-ES" sz="1000" spc="23" dirty="0">
                  <a:solidFill>
                    <a:srgbClr val="363435"/>
                  </a:solidFill>
                  <a:latin typeface="Malgun Gothic"/>
                  <a:cs typeface="Malgun Gothic"/>
                </a:rPr>
                <a:t>Ro 12:16</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956" rIns="0" bIns="0" rtlCol="0">
              <a:noAutofit/>
            </a:bodyPr>
            <a:lstStyle/>
            <a:p>
              <a:pPr marL="13043">
                <a:lnSpc>
                  <a:spcPts val="2198"/>
                </a:lnSpc>
              </a:pPr>
              <a:r>
                <a:rPr lang="es-ES" sz="2054" spc="-421" dirty="0">
                  <a:solidFill>
                    <a:srgbClr val="FFFFFF"/>
                  </a:solidFill>
                  <a:latin typeface="Times New Roman"/>
                  <a:cs typeface="Times New Roman"/>
                </a:rPr>
                <a:t>J</a:t>
              </a:r>
              <a:endParaRPr sz="2054"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652" rIns="0" bIns="0" rtlCol="0">
              <a:noAutofit/>
            </a:bodyPr>
            <a:lstStyle/>
            <a:p>
              <a:pPr marL="12700">
                <a:lnSpc>
                  <a:spcPts val="1045"/>
                </a:lnSpc>
              </a:pPr>
              <a:r>
                <a:rPr lang="es-ES" sz="1000" spc="23" dirty="0">
                  <a:solidFill>
                    <a:srgbClr val="363435"/>
                  </a:solidFill>
                  <a:latin typeface="Malgun Gothic"/>
                  <a:cs typeface="Malgun Gothic"/>
                </a:rPr>
                <a:t>Ro 14:18</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V</a:t>
              </a:r>
              <a:endParaRPr sz="2054"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652" rIns="0" bIns="0" rtlCol="0">
              <a:noAutofit/>
            </a:bodyPr>
            <a:lstStyle/>
            <a:p>
              <a:pPr marL="12700">
                <a:lnSpc>
                  <a:spcPts val="1045"/>
                </a:lnSpc>
              </a:pPr>
              <a:r>
                <a:rPr lang="es-ES" sz="1000" spc="48" dirty="0">
                  <a:solidFill>
                    <a:srgbClr val="363435"/>
                  </a:solidFill>
                  <a:latin typeface="Malgun Gothic"/>
                  <a:cs typeface="Malgun Gothic"/>
                </a:rPr>
                <a:t>Fil 2:3~4</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S</a:t>
              </a:r>
              <a:endParaRPr sz="2054"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652" rIns="0" bIns="0" rtlCol="0">
              <a:noAutofit/>
            </a:bodyPr>
            <a:lstStyle/>
            <a:p>
              <a:pPr marL="12700">
                <a:lnSpc>
                  <a:spcPts val="1045"/>
                </a:lnSpc>
              </a:pPr>
              <a:r>
                <a:rPr lang="es-ES" sz="1000" spc="26" dirty="0">
                  <a:solidFill>
                    <a:srgbClr val="363435"/>
                  </a:solidFill>
                  <a:latin typeface="Malgun Gothic"/>
                  <a:cs typeface="Malgun Gothic"/>
                </a:rPr>
                <a:t>He 6:10</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944" rIns="0" bIns="0" rtlCol="0">
              <a:noAutofit/>
            </a:bodyPr>
            <a:lstStyle/>
            <a:p>
              <a:pPr marL="13043">
                <a:lnSpc>
                  <a:spcPts val="1094"/>
                </a:lnSpc>
              </a:pPr>
              <a:r>
                <a:rPr lang="es-ES" sz="1027" dirty="0">
                  <a:latin typeface="Times New Roman"/>
                  <a:cs typeface="Times New Roman"/>
                </a:rPr>
                <a:t>109</a:t>
              </a:r>
              <a:endParaRPr sz="1027"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6086">
                <a:lnSpc>
                  <a:spcPts val="1027"/>
                </a:lnSpc>
              </a:pPr>
              <a:endParaRPr sz="1027"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6086">
                <a:lnSpc>
                  <a:spcPts val="1027"/>
                </a:lnSpc>
              </a:pPr>
              <a:endParaRPr sz="1027"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6086">
                <a:lnSpc>
                  <a:spcPts val="1027"/>
                </a:lnSpc>
              </a:pPr>
              <a:endParaRPr sz="1027"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6086">
                <a:lnSpc>
                  <a:spcPts val="1027"/>
                </a:lnSpc>
              </a:pPr>
              <a:endParaRPr sz="1027"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6086">
                <a:lnSpc>
                  <a:spcPts val="1027"/>
                </a:lnSpc>
              </a:pPr>
              <a:endParaRPr sz="1027"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6086">
                <a:lnSpc>
                  <a:spcPts val="1027"/>
                </a:lnSpc>
              </a:pPr>
              <a:endParaRPr sz="1027"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6086">
                <a:lnSpc>
                  <a:spcPts val="1027"/>
                </a:lnSpc>
              </a:pPr>
              <a:endParaRPr sz="1027"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6086">
                <a:lnSpc>
                  <a:spcPts val="1027"/>
                </a:lnSpc>
              </a:pPr>
              <a:endParaRPr sz="1027"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6086">
                <a:lnSpc>
                  <a:spcPts val="1027"/>
                </a:lnSpc>
              </a:pPr>
              <a:endParaRPr sz="1027"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6086">
                <a:lnSpc>
                  <a:spcPts val="1027"/>
                </a:lnSpc>
              </a:pPr>
              <a:endParaRPr sz="1027"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6086">
                <a:lnSpc>
                  <a:spcPts val="1027"/>
                </a:lnSpc>
              </a:pPr>
              <a:endParaRPr sz="1027"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6086">
                <a:lnSpc>
                  <a:spcPts val="1027"/>
                </a:lnSpc>
              </a:pPr>
              <a:endParaRPr sz="1027"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6086">
                <a:lnSpc>
                  <a:spcPts val="1027"/>
                </a:lnSpc>
              </a:pPr>
              <a:endParaRPr sz="1027"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6086">
                <a:lnSpc>
                  <a:spcPts val="1027"/>
                </a:lnSpc>
              </a:pPr>
              <a:endParaRPr sz="1027"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6086">
                <a:lnSpc>
                  <a:spcPts val="1027"/>
                </a:lnSpc>
              </a:pPr>
              <a:endParaRPr sz="1027"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6086">
                <a:lnSpc>
                  <a:spcPts val="1027"/>
                </a:lnSpc>
              </a:pPr>
              <a:endParaRPr sz="1027"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6086">
                <a:lnSpc>
                  <a:spcPts val="1027"/>
                </a:lnSpc>
              </a:pPr>
              <a:endParaRPr sz="1027"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6086">
                <a:lnSpc>
                  <a:spcPts val="1027"/>
                </a:lnSpc>
              </a:pPr>
              <a:endParaRPr sz="1027"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6086">
                <a:lnSpc>
                  <a:spcPts val="1027"/>
                </a:lnSpc>
              </a:pPr>
              <a:endParaRPr sz="1027"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6086">
                <a:lnSpc>
                  <a:spcPts val="1027"/>
                </a:lnSpc>
              </a:pPr>
              <a:endParaRPr sz="1027"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6086">
                <a:lnSpc>
                  <a:spcPts val="1027"/>
                </a:lnSpc>
              </a:pPr>
              <a:endParaRPr sz="1027"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6086">
                <a:lnSpc>
                  <a:spcPts val="1027"/>
                </a:lnSpc>
              </a:pPr>
              <a:endParaRPr sz="1027"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6086">
                <a:lnSpc>
                  <a:spcPts val="1027"/>
                </a:lnSpc>
              </a:pPr>
              <a:endParaRPr sz="1027"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6086">
                <a:lnSpc>
                  <a:spcPts val="1027"/>
                </a:lnSpc>
              </a:pPr>
              <a:endParaRPr sz="1027"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6086">
                <a:lnSpc>
                  <a:spcPts val="1027"/>
                </a:lnSpc>
              </a:pPr>
              <a:endParaRPr sz="1027"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6086">
                <a:lnSpc>
                  <a:spcPts val="1027"/>
                </a:lnSpc>
              </a:pPr>
              <a:endParaRPr sz="1027"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6086">
                <a:lnSpc>
                  <a:spcPts val="1027"/>
                </a:lnSpc>
              </a:pPr>
              <a:endParaRPr sz="1027"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6086">
                <a:lnSpc>
                  <a:spcPts val="1027"/>
                </a:lnSpc>
              </a:pPr>
              <a:endParaRPr sz="1027"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6086">
                <a:lnSpc>
                  <a:spcPts val="1027"/>
                </a:lnSpc>
              </a:pPr>
              <a:endParaRPr sz="1027"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6086">
                <a:lnSpc>
                  <a:spcPts val="1027"/>
                </a:lnSpc>
              </a:pPr>
              <a:endParaRPr sz="1027"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6086">
                <a:lnSpc>
                  <a:spcPts val="1027"/>
                </a:lnSpc>
              </a:pPr>
              <a:endParaRPr sz="1027"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6086">
                <a:lnSpc>
                  <a:spcPts val="1027"/>
                </a:lnSpc>
              </a:pPr>
              <a:endParaRPr sz="1027"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그룹 19">
            <a:extLst>
              <a:ext uri="{FF2B5EF4-FFF2-40B4-BE49-F238E27FC236}">
                <a16:creationId xmlns:a16="http://schemas.microsoft.com/office/drawing/2014/main" id="{9425F9D5-970F-442C-AD07-B7D7727FE650}"/>
              </a:ext>
            </a:extLst>
          </p:cNvPr>
          <p:cNvGrpSpPr/>
          <p:nvPr/>
        </p:nvGrpSpPr>
        <p:grpSpPr>
          <a:xfrm>
            <a:off x="0" y="0"/>
            <a:ext cx="5687999" cy="8207997"/>
            <a:chOff x="0" y="0"/>
            <a:chExt cx="5687999" cy="8207997"/>
          </a:xfrm>
        </p:grpSpPr>
        <p:sp>
          <p:nvSpPr>
            <p:cNvPr id="18" name="object 18"/>
            <p:cNvSpPr/>
            <p:nvPr/>
          </p:nvSpPr>
          <p:spPr>
            <a:xfrm>
              <a:off x="225005" y="0"/>
              <a:ext cx="5211000" cy="8207997"/>
            </a:xfrm>
            <a:custGeom>
              <a:avLst/>
              <a:gdLst/>
              <a:ahLst/>
              <a:cxnLst/>
              <a:rect l="l" t="t" r="r" b="b"/>
              <a:pathLst>
                <a:path w="5211000" h="8207997">
                  <a:moveTo>
                    <a:pt x="0" y="8207997"/>
                  </a:moveTo>
                  <a:lnTo>
                    <a:pt x="5211000" y="8207997"/>
                  </a:lnTo>
                  <a:lnTo>
                    <a:pt x="5211000" y="0"/>
                  </a:lnTo>
                  <a:lnTo>
                    <a:pt x="0" y="0"/>
                  </a:lnTo>
                  <a:lnTo>
                    <a:pt x="0" y="8207997"/>
                  </a:lnTo>
                  <a:close/>
                </a:path>
              </a:pathLst>
            </a:custGeom>
            <a:solidFill>
              <a:srgbClr val="C7E9FA"/>
            </a:solidFill>
          </p:spPr>
          <p:txBody>
            <a:bodyPr wrap="square" lIns="0" tIns="0" rIns="0" bIns="0" rtlCol="0">
              <a:noAutofit/>
            </a:bodyPr>
            <a:lstStyle/>
            <a:p>
              <a:endParaRPr/>
            </a:p>
          </p:txBody>
        </p:sp>
        <p:sp>
          <p:nvSpPr>
            <p:cNvPr id="10" name="object 10"/>
            <p:cNvSpPr/>
            <p:nvPr/>
          </p:nvSpPr>
          <p:spPr>
            <a:xfrm>
              <a:off x="357899" y="431998"/>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1" name="object 11"/>
            <p:cNvSpPr/>
            <p:nvPr/>
          </p:nvSpPr>
          <p:spPr>
            <a:xfrm>
              <a:off x="5080293"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2" name="object 12"/>
            <p:cNvSpPr/>
            <p:nvPr/>
          </p:nvSpPr>
          <p:spPr>
            <a:xfrm>
              <a:off x="5080293"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3" name="object 13"/>
            <p:cNvSpPr/>
            <p:nvPr/>
          </p:nvSpPr>
          <p:spPr>
            <a:xfrm>
              <a:off x="408699"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4" name="object 14"/>
            <p:cNvSpPr/>
            <p:nvPr/>
          </p:nvSpPr>
          <p:spPr>
            <a:xfrm>
              <a:off x="408699"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5" name="object 15"/>
            <p:cNvSpPr/>
            <p:nvPr/>
          </p:nvSpPr>
          <p:spPr>
            <a:xfrm>
              <a:off x="518905" y="554169"/>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0" y="0"/>
              <a:ext cx="225005" cy="8207997"/>
            </a:xfrm>
            <a:custGeom>
              <a:avLst/>
              <a:gdLst/>
              <a:ahLst/>
              <a:cxnLst/>
              <a:rect l="l" t="t" r="r" b="b"/>
              <a:pathLst>
                <a:path w="225005" h="8207997">
                  <a:moveTo>
                    <a:pt x="0" y="8207997"/>
                  </a:moveTo>
                  <a:lnTo>
                    <a:pt x="225005" y="8207997"/>
                  </a:lnTo>
                  <a:lnTo>
                    <a:pt x="225005" y="0"/>
                  </a:lnTo>
                  <a:lnTo>
                    <a:pt x="0" y="0"/>
                  </a:lnTo>
                  <a:lnTo>
                    <a:pt x="0" y="8207997"/>
                  </a:lnTo>
                  <a:close/>
                </a:path>
              </a:pathLst>
            </a:custGeom>
            <a:solidFill>
              <a:srgbClr val="90D7F7"/>
            </a:solidFill>
          </p:spPr>
          <p:txBody>
            <a:bodyPr wrap="square" lIns="0" tIns="0" rIns="0" bIns="0" rtlCol="0">
              <a:noAutofit/>
            </a:bodyPr>
            <a:lstStyle/>
            <a:p>
              <a:endParaRPr dirty="0"/>
            </a:p>
          </p:txBody>
        </p:sp>
        <p:sp>
          <p:nvSpPr>
            <p:cNvPr id="17" name="object 17"/>
            <p:cNvSpPr/>
            <p:nvPr/>
          </p:nvSpPr>
          <p:spPr>
            <a:xfrm>
              <a:off x="229753"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9" name="object 9"/>
            <p:cNvSpPr/>
            <p:nvPr/>
          </p:nvSpPr>
          <p:spPr>
            <a:xfrm>
              <a:off x="5436006" y="0"/>
              <a:ext cx="251993" cy="8207997"/>
            </a:xfrm>
            <a:custGeom>
              <a:avLst/>
              <a:gdLst/>
              <a:ahLst/>
              <a:cxnLst/>
              <a:rect l="l" t="t" r="r" b="b"/>
              <a:pathLst>
                <a:path w="251993" h="8207997">
                  <a:moveTo>
                    <a:pt x="0" y="8207997"/>
                  </a:moveTo>
                  <a:lnTo>
                    <a:pt x="251993" y="8207997"/>
                  </a:lnTo>
                  <a:lnTo>
                    <a:pt x="251993" y="0"/>
                  </a:lnTo>
                  <a:lnTo>
                    <a:pt x="0" y="0"/>
                  </a:lnTo>
                  <a:lnTo>
                    <a:pt x="0" y="8207997"/>
                  </a:lnTo>
                  <a:close/>
                </a:path>
              </a:pathLst>
            </a:custGeom>
            <a:solidFill>
              <a:srgbClr val="90D7F7"/>
            </a:solidFill>
          </p:spPr>
          <p:txBody>
            <a:bodyPr wrap="square" lIns="0" tIns="0" rIns="0" bIns="0" rtlCol="0">
              <a:noAutofit/>
            </a:bodyPr>
            <a:lstStyle/>
            <a:p>
              <a:endParaRPr/>
            </a:p>
          </p:txBody>
        </p:sp>
        <p:sp>
          <p:nvSpPr>
            <p:cNvPr id="7" name="object 7"/>
            <p:cNvSpPr txBox="1"/>
            <p:nvPr/>
          </p:nvSpPr>
          <p:spPr>
            <a:xfrm>
              <a:off x="1631375" y="1201602"/>
              <a:ext cx="1365825" cy="254000"/>
            </a:xfrm>
            <a:prstGeom prst="rect">
              <a:avLst/>
            </a:prstGeom>
          </p:spPr>
          <p:txBody>
            <a:bodyPr wrap="square" lIns="0" tIns="12700" rIns="0" bIns="0" rtlCol="0">
              <a:noAutofit/>
            </a:bodyPr>
            <a:lstStyle/>
            <a:p>
              <a:pPr marL="12700">
                <a:lnSpc>
                  <a:spcPts val="2000"/>
                </a:lnSpc>
              </a:pPr>
              <a:r>
                <a:rPr lang="es-ES" sz="1800" dirty="0">
                  <a:solidFill>
                    <a:srgbClr val="00AFEE"/>
                  </a:solidFill>
                  <a:latin typeface="Times New Roman" panose="02020603050405020304" pitchFamily="18" charset="0"/>
                  <a:cs typeface="Times New Roman" panose="02020603050405020304" pitchFamily="18" charset="0"/>
                </a:rPr>
                <a:t>La Trinidad</a:t>
              </a:r>
              <a:endParaRPr sz="1800" dirty="0">
                <a:latin typeface="Times New Roman" panose="02020603050405020304" pitchFamily="18" charset="0"/>
                <a:cs typeface="Times New Roman" panose="02020603050405020304" pitchFamily="18" charset="0"/>
              </a:endParaRPr>
            </a:p>
          </p:txBody>
        </p:sp>
        <p:sp>
          <p:nvSpPr>
            <p:cNvPr id="6" name="object 6"/>
            <p:cNvSpPr txBox="1"/>
            <p:nvPr/>
          </p:nvSpPr>
          <p:spPr>
            <a:xfrm>
              <a:off x="550663" y="1846125"/>
              <a:ext cx="4425224" cy="3759923"/>
            </a:xfrm>
            <a:prstGeom prst="rect">
              <a:avLst/>
            </a:prstGeom>
          </p:spPr>
          <p:txBody>
            <a:bodyPr wrap="square" lIns="0" tIns="6604" rIns="0" bIns="0" rtlCol="0">
              <a:noAutofit/>
            </a:bodyPr>
            <a:lstStyle/>
            <a:p>
              <a:pPr marL="12700" marR="0" indent="108013" algn="just">
                <a:lnSpc>
                  <a:spcPts val="1200"/>
                </a:lnSpc>
              </a:pPr>
              <a:r>
                <a:rPr lang="es-ES" sz="900" dirty="0">
                  <a:solidFill>
                    <a:srgbClr val="363435"/>
                  </a:solidFill>
                  <a:latin typeface="Malgun Gothic"/>
                  <a:cs typeface="Malgun Gothic"/>
                </a:rPr>
                <a:t>La Trinidad es una de las cosas difíciles de entender en la palabra de Dios. Esta es una revelación de Dios que la razón humana nunca puede entender. Incluso una persona salva no puede entenderlo bien al principio, pero hay muchas palabras que explican estas cosas. En resumen, la Trinidad es que Dios es un Dios pero tiene tres puestos: Padre, Hijo y Espíritu Santo. El Padre Dios es Dios (Ro 1:7, Ef 1:17), el Hijo Dios también es Dios (He 1:8, Tit 2:13), y el Espíritu Santo también es Dios (Hch 5:3~4). Si es así, ¿son tres dioses? No. Dios es único. Los tres son eternos y existen simultáneamente (Sal 90:2, Jn 14:16-17, Ef 3:5). Y los tres son uno. Jesús es el Dios mismo que hizo los cielos y la tierra al principio, pero se despojó a sí mismo, tomando forma de siervo, y apareció en la forma de un hombre en la tierra (Fil 2:6-7). El Dios mismo vino a esta tierra para salvar a los hombres directamente. Él es Jesús. Jesús tiene el mismo cuerpo que nosotros. Por eso, estaba cansado, hambriento y derramaba lágrimas. Y cuando partió del mundo, dijo: "Enviaré al Consolador, el Espíritu Santo".</a:t>
              </a:r>
            </a:p>
            <a:p>
              <a:pPr marL="12700" marR="0" indent="108013" algn="just">
                <a:lnSpc>
                  <a:spcPts val="1200"/>
                </a:lnSpc>
              </a:pPr>
              <a:r>
                <a:rPr lang="es-ES" sz="900" dirty="0">
                  <a:solidFill>
                    <a:srgbClr val="363435"/>
                  </a:solidFill>
                  <a:latin typeface="Malgun Gothic"/>
                  <a:cs typeface="Malgun Gothic"/>
                </a:rPr>
                <a:t>La Trinidad no puede describirse con precisión como un fenómeno de cosas visibles. Sin embargo, si ponemos un ejemplo similar puede ser que el hielo sólido, el agua líquido y el vapor gaseoso, todo es agua. El agua es agua, pero tiene una forma y condición diferentes. De esta manera, Dios es un sólo Dios, pero cada persona divina tiene un trabajo diferente según el puesto.</a:t>
              </a:r>
            </a:p>
            <a:p>
              <a:pPr marL="12700" indent="108013" algn="just">
                <a:lnSpc>
                  <a:spcPts val="1200"/>
                </a:lnSpc>
              </a:pPr>
              <a:r>
                <a:rPr lang="es-ES" sz="900" dirty="0">
                  <a:solidFill>
                    <a:srgbClr val="363435"/>
                  </a:solidFill>
                  <a:latin typeface="Malgun Gothic"/>
                  <a:cs typeface="Malgun Gothic"/>
                </a:rPr>
                <a:t>En la época del Antiguo Testamento está el Dios Padre, en la época del Nuevo Testamento está el Dios Hijo y después de la resurrección y ascensión de Jesús está el Dios Espíritu Santo. Dios Padre aparece como Dios de la promesa, Dios Hijo aparece como Dios que cumple la promesa y Dios Espíritu Santo aparece como Dios que da testimonio de la obra que cumplió Dios Hijo, es decir, aparece como Dios Espíritu Santo que transmite.</a:t>
              </a:r>
            </a:p>
          </p:txBody>
        </p:sp>
        <p:sp>
          <p:nvSpPr>
            <p:cNvPr id="5" name="object 5"/>
            <p:cNvSpPr txBox="1"/>
            <p:nvPr/>
          </p:nvSpPr>
          <p:spPr>
            <a:xfrm>
              <a:off x="704992" y="5860168"/>
              <a:ext cx="2787688" cy="140582"/>
            </a:xfrm>
            <a:prstGeom prst="rect">
              <a:avLst/>
            </a:prstGeom>
          </p:spPr>
          <p:txBody>
            <a:bodyPr wrap="square" lIns="0" tIns="6635" rIns="0" bIns="0" rtlCol="0">
              <a:noAutofit/>
            </a:bodyPr>
            <a:lstStyle/>
            <a:p>
              <a:pPr marL="12700" algn="just">
                <a:lnSpc>
                  <a:spcPts val="1200"/>
                </a:lnSpc>
              </a:pPr>
              <a:r>
                <a:rPr lang="es-ES" sz="900" dirty="0">
                  <a:solidFill>
                    <a:srgbClr val="00AFEE"/>
                  </a:solidFill>
                  <a:latin typeface="Malgun Gothic"/>
                  <a:cs typeface="Malgun Gothic"/>
                </a:rPr>
                <a:t>El bienaventurado y solo Soberano.</a:t>
              </a:r>
              <a:r>
                <a:rPr sz="900" dirty="0">
                  <a:solidFill>
                    <a:srgbClr val="00AFEE"/>
                  </a:solidFill>
                  <a:latin typeface="Malgun Gothic"/>
                  <a:cs typeface="Malgun Gothic"/>
                </a:rPr>
                <a:t> (</a:t>
              </a:r>
              <a:r>
                <a:rPr lang="es-ES" sz="900" dirty="0">
                  <a:solidFill>
                    <a:srgbClr val="00AFEE"/>
                  </a:solidFill>
                  <a:latin typeface="Malgun Gothic"/>
                  <a:cs typeface="Malgun Gothic"/>
                </a:rPr>
                <a:t>1Ti</a:t>
              </a:r>
              <a:r>
                <a:rPr sz="900" dirty="0">
                  <a:solidFill>
                    <a:srgbClr val="00AFEE"/>
                  </a:solidFill>
                  <a:latin typeface="Malgun Gothic"/>
                  <a:cs typeface="Malgun Gothic"/>
                </a:rPr>
                <a:t> 6:15)</a:t>
              </a:r>
              <a:endParaRPr sz="900" dirty="0">
                <a:latin typeface="Malgun Gothic"/>
                <a:cs typeface="Malgun Gothic"/>
              </a:endParaRPr>
            </a:p>
          </p:txBody>
        </p:sp>
        <p:sp>
          <p:nvSpPr>
            <p:cNvPr id="4" name="object 4"/>
            <p:cNvSpPr txBox="1"/>
            <p:nvPr/>
          </p:nvSpPr>
          <p:spPr>
            <a:xfrm>
              <a:off x="704992" y="6174690"/>
              <a:ext cx="4122483" cy="295960"/>
            </a:xfrm>
            <a:prstGeom prst="rect">
              <a:avLst/>
            </a:prstGeom>
          </p:spPr>
          <p:txBody>
            <a:bodyPr wrap="square" lIns="0" tIns="6635" rIns="0" bIns="0" rtlCol="0" anchor="ctr">
              <a:noAutofit/>
            </a:bodyPr>
            <a:lstStyle/>
            <a:p>
              <a:pPr marL="12700" algn="just">
                <a:lnSpc>
                  <a:spcPts val="1200"/>
                </a:lnSpc>
              </a:pPr>
              <a:r>
                <a:rPr lang="es-ES" sz="900" dirty="0">
                  <a:solidFill>
                    <a:srgbClr val="00AFEE"/>
                  </a:solidFill>
                  <a:latin typeface="Malgun Gothic"/>
                  <a:cs typeface="Malgun Gothic"/>
                </a:rPr>
                <a:t>De quienes son los patriarcas, y de los cuales, según la carne, vino Cristo, el cual es Dios sobre todas las cosas, bendito por los siglos.</a:t>
              </a:r>
              <a:r>
                <a:rPr sz="900" dirty="0">
                  <a:solidFill>
                    <a:srgbClr val="00AFEE"/>
                  </a:solidFill>
                  <a:latin typeface="Malgun Gothic"/>
                  <a:cs typeface="Malgun Gothic"/>
                </a:rPr>
                <a:t> (</a:t>
              </a:r>
              <a:r>
                <a:rPr lang="es-ES" sz="900" dirty="0">
                  <a:solidFill>
                    <a:srgbClr val="00AFEE"/>
                  </a:solidFill>
                  <a:latin typeface="Malgun Gothic"/>
                  <a:cs typeface="Malgun Gothic"/>
                </a:rPr>
                <a:t>Ro</a:t>
              </a:r>
              <a:r>
                <a:rPr sz="900" dirty="0">
                  <a:solidFill>
                    <a:srgbClr val="00AFEE"/>
                  </a:solidFill>
                  <a:latin typeface="Malgun Gothic"/>
                  <a:cs typeface="Malgun Gothic"/>
                </a:rPr>
                <a:t> 9:5)</a:t>
              </a:r>
              <a:endParaRPr sz="900" dirty="0">
                <a:latin typeface="Malgun Gothic"/>
                <a:cs typeface="Malgun Gothic"/>
              </a:endParaRPr>
            </a:p>
          </p:txBody>
        </p:sp>
        <p:sp>
          <p:nvSpPr>
            <p:cNvPr id="3" name="object 3"/>
            <p:cNvSpPr txBox="1"/>
            <p:nvPr/>
          </p:nvSpPr>
          <p:spPr>
            <a:xfrm>
              <a:off x="704992" y="6637834"/>
              <a:ext cx="4122483" cy="290016"/>
            </a:xfrm>
            <a:prstGeom prst="rect">
              <a:avLst/>
            </a:prstGeom>
          </p:spPr>
          <p:txBody>
            <a:bodyPr wrap="square" lIns="0" tIns="6635" rIns="0" bIns="0" rtlCol="0">
              <a:noAutofit/>
            </a:bodyPr>
            <a:lstStyle/>
            <a:p>
              <a:pPr marL="12700" algn="just">
                <a:lnSpc>
                  <a:spcPts val="1200"/>
                </a:lnSpc>
              </a:pPr>
              <a:r>
                <a:rPr lang="es-ES" sz="900" dirty="0">
                  <a:solidFill>
                    <a:srgbClr val="00AFEE"/>
                  </a:solidFill>
                  <a:latin typeface="Malgun Gothic"/>
                  <a:cs typeface="Malgun Gothic"/>
                </a:rPr>
                <a:t>Bautizándolos en el nombre del Padre, y del Hijo, y del Espíritu Santo.</a:t>
              </a:r>
              <a:r>
                <a:rPr sz="900" dirty="0">
                  <a:solidFill>
                    <a:srgbClr val="00AFEE"/>
                  </a:solidFill>
                  <a:latin typeface="Malgun Gothic"/>
                  <a:cs typeface="Malgun Gothic"/>
                </a:rPr>
                <a:t> </a:t>
              </a:r>
              <a:r>
                <a:rPr lang="es-ES" sz="900" dirty="0">
                  <a:solidFill>
                    <a:srgbClr val="00AFEE"/>
                  </a:solidFill>
                  <a:latin typeface="Malgun Gothic"/>
                  <a:cs typeface="Malgun Gothic"/>
                </a:rPr>
                <a:t>      </a:t>
              </a:r>
              <a:r>
                <a:rPr sz="900" dirty="0">
                  <a:solidFill>
                    <a:srgbClr val="00AFEE"/>
                  </a:solidFill>
                  <a:latin typeface="Malgun Gothic"/>
                  <a:cs typeface="Malgun Gothic"/>
                </a:rPr>
                <a:t>(</a:t>
              </a:r>
              <a:r>
                <a:rPr lang="es-ES" sz="900" dirty="0">
                  <a:solidFill>
                    <a:srgbClr val="00AFEE"/>
                  </a:solidFill>
                  <a:latin typeface="Malgun Gothic"/>
                  <a:cs typeface="Malgun Gothic"/>
                </a:rPr>
                <a:t>Mt</a:t>
              </a:r>
              <a:r>
                <a:rPr sz="900" dirty="0">
                  <a:solidFill>
                    <a:srgbClr val="00AFEE"/>
                  </a:solidFill>
                  <a:latin typeface="Malgun Gothic"/>
                  <a:cs typeface="Malgun Gothic"/>
                </a:rPr>
                <a:t> 28:19)</a:t>
              </a:r>
              <a:endParaRPr sz="900" dirty="0">
                <a:latin typeface="Malgun Gothic"/>
                <a:cs typeface="Malgun Gothic"/>
              </a:endParaRPr>
            </a:p>
          </p:txBody>
        </p:sp>
        <p:sp>
          <p:nvSpPr>
            <p:cNvPr id="2" name="object 2"/>
            <p:cNvSpPr txBox="1"/>
            <p:nvPr/>
          </p:nvSpPr>
          <p:spPr>
            <a:xfrm>
              <a:off x="271500"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110</a:t>
              </a:r>
              <a:endParaRPr sz="1000">
                <a:latin typeface="Times New Roman"/>
                <a:cs typeface="Times New Roman"/>
              </a:endParaRPr>
            </a:p>
          </p:txBody>
        </p:sp>
        <p:sp>
          <p:nvSpPr>
            <p:cNvPr id="19" name="object 7">
              <a:extLst>
                <a:ext uri="{FF2B5EF4-FFF2-40B4-BE49-F238E27FC236}">
                  <a16:creationId xmlns:a16="http://schemas.microsoft.com/office/drawing/2014/main" id="{CDDA0D32-0636-47C5-9627-B06D6BD31934}"/>
                </a:ext>
              </a:extLst>
            </p:cNvPr>
            <p:cNvSpPr txBox="1"/>
            <p:nvPr/>
          </p:nvSpPr>
          <p:spPr>
            <a:xfrm>
              <a:off x="635001" y="111125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그룹 22">
            <a:extLst>
              <a:ext uri="{FF2B5EF4-FFF2-40B4-BE49-F238E27FC236}">
                <a16:creationId xmlns:a16="http://schemas.microsoft.com/office/drawing/2014/main" id="{32901AC1-AC85-4FC8-A1AA-E84A8C5D9334}"/>
              </a:ext>
            </a:extLst>
          </p:cNvPr>
          <p:cNvGrpSpPr/>
          <p:nvPr/>
        </p:nvGrpSpPr>
        <p:grpSpPr>
          <a:xfrm>
            <a:off x="0" y="0"/>
            <a:ext cx="5688011" cy="8207997"/>
            <a:chOff x="0" y="0"/>
            <a:chExt cx="5688011" cy="8207997"/>
          </a:xfrm>
        </p:grpSpPr>
        <p:sp>
          <p:nvSpPr>
            <p:cNvPr id="16" name="object 16"/>
            <p:cNvSpPr/>
            <p:nvPr/>
          </p:nvSpPr>
          <p:spPr>
            <a:xfrm>
              <a:off x="1576679" y="762088"/>
              <a:ext cx="3671315" cy="777240"/>
            </a:xfrm>
            <a:custGeom>
              <a:avLst/>
              <a:gdLst/>
              <a:ahLst/>
              <a:cxnLst/>
              <a:rect l="l" t="t" r="r" b="b"/>
              <a:pathLst>
                <a:path w="3671315" h="777240">
                  <a:moveTo>
                    <a:pt x="0" y="0"/>
                  </a:moveTo>
                  <a:lnTo>
                    <a:pt x="0" y="777240"/>
                  </a:lnTo>
                  <a:lnTo>
                    <a:pt x="3671315" y="777240"/>
                  </a:lnTo>
                  <a:lnTo>
                    <a:pt x="3671315" y="0"/>
                  </a:lnTo>
                  <a:lnTo>
                    <a:pt x="0" y="0"/>
                  </a:lnTo>
                  <a:close/>
                </a:path>
              </a:pathLst>
            </a:custGeom>
            <a:solidFill>
              <a:srgbClr val="B8BABC">
                <a:alpha val="69999"/>
              </a:srgbClr>
            </a:solidFill>
          </p:spPr>
          <p:txBody>
            <a:bodyPr wrap="square" lIns="0" tIns="0" rIns="0" bIns="0" rtlCol="0">
              <a:noAutofit/>
            </a:bodyPr>
            <a:lstStyle/>
            <a:p>
              <a:endParaRPr/>
            </a:p>
          </p:txBody>
        </p:sp>
        <p:sp>
          <p:nvSpPr>
            <p:cNvPr id="21" name="object 21"/>
            <p:cNvSpPr/>
            <p:nvPr/>
          </p:nvSpPr>
          <p:spPr>
            <a:xfrm>
              <a:off x="251993" y="0"/>
              <a:ext cx="5211013" cy="8207997"/>
            </a:xfrm>
            <a:custGeom>
              <a:avLst/>
              <a:gdLst/>
              <a:ahLst/>
              <a:cxnLst/>
              <a:rect l="l" t="t" r="r" b="b"/>
              <a:pathLst>
                <a:path w="5211013" h="8207997">
                  <a:moveTo>
                    <a:pt x="0" y="8207997"/>
                  </a:moveTo>
                  <a:lnTo>
                    <a:pt x="5211013" y="8207997"/>
                  </a:lnTo>
                  <a:lnTo>
                    <a:pt x="5211013" y="0"/>
                  </a:lnTo>
                  <a:lnTo>
                    <a:pt x="0" y="0"/>
                  </a:lnTo>
                  <a:lnTo>
                    <a:pt x="0" y="8207997"/>
                  </a:lnTo>
                  <a:close/>
                </a:path>
              </a:pathLst>
            </a:custGeom>
            <a:solidFill>
              <a:srgbClr val="C7E9FA"/>
            </a:solidFill>
          </p:spPr>
          <p:txBody>
            <a:bodyPr wrap="square" lIns="0" tIns="0" rIns="0" bIns="0" rtlCol="0">
              <a:noAutofit/>
            </a:bodyPr>
            <a:lstStyle/>
            <a:p>
              <a:endParaRPr/>
            </a:p>
          </p:txBody>
        </p:sp>
        <p:sp>
          <p:nvSpPr>
            <p:cNvPr id="10" name="object 10"/>
            <p:cNvSpPr/>
            <p:nvPr/>
          </p:nvSpPr>
          <p:spPr>
            <a:xfrm>
              <a:off x="491300" y="431998"/>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1" name="object 11"/>
            <p:cNvSpPr/>
            <p:nvPr/>
          </p:nvSpPr>
          <p:spPr>
            <a:xfrm>
              <a:off x="5213694"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2" name="object 12"/>
            <p:cNvSpPr/>
            <p:nvPr/>
          </p:nvSpPr>
          <p:spPr>
            <a:xfrm>
              <a:off x="5213694"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3" name="object 13"/>
            <p:cNvSpPr/>
            <p:nvPr/>
          </p:nvSpPr>
          <p:spPr>
            <a:xfrm>
              <a:off x="542100"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4" name="object 14"/>
            <p:cNvSpPr/>
            <p:nvPr/>
          </p:nvSpPr>
          <p:spPr>
            <a:xfrm>
              <a:off x="542100"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5" name="object 15"/>
            <p:cNvSpPr/>
            <p:nvPr/>
          </p:nvSpPr>
          <p:spPr>
            <a:xfrm>
              <a:off x="644474" y="910526"/>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572822" y="762421"/>
              <a:ext cx="3573246" cy="684491"/>
            </a:xfrm>
            <a:custGeom>
              <a:avLst/>
              <a:gdLst/>
              <a:ahLst/>
              <a:cxnLst/>
              <a:rect l="l" t="t" r="r" b="b"/>
              <a:pathLst>
                <a:path w="3573246" h="684491">
                  <a:moveTo>
                    <a:pt x="166243" y="494906"/>
                  </a:moveTo>
                  <a:lnTo>
                    <a:pt x="166243" y="604735"/>
                  </a:lnTo>
                  <a:lnTo>
                    <a:pt x="167562" y="619260"/>
                  </a:lnTo>
                  <a:lnTo>
                    <a:pt x="185474" y="656679"/>
                  </a:lnTo>
                  <a:lnTo>
                    <a:pt x="219392" y="679946"/>
                  </a:lnTo>
                  <a:lnTo>
                    <a:pt x="245999" y="684491"/>
                  </a:lnTo>
                  <a:lnTo>
                    <a:pt x="3493477" y="684491"/>
                  </a:lnTo>
                  <a:lnTo>
                    <a:pt x="3534209" y="673327"/>
                  </a:lnTo>
                  <a:lnTo>
                    <a:pt x="3562901" y="644047"/>
                  </a:lnTo>
                  <a:lnTo>
                    <a:pt x="3573246" y="604735"/>
                  </a:lnTo>
                  <a:lnTo>
                    <a:pt x="3573246" y="79756"/>
                  </a:lnTo>
                  <a:lnTo>
                    <a:pt x="3562078" y="39027"/>
                  </a:lnTo>
                  <a:lnTo>
                    <a:pt x="3532792" y="10341"/>
                  </a:lnTo>
                  <a:lnTo>
                    <a:pt x="3493477" y="0"/>
                  </a:lnTo>
                  <a:lnTo>
                    <a:pt x="245999" y="0"/>
                  </a:lnTo>
                  <a:lnTo>
                    <a:pt x="205273" y="11166"/>
                  </a:lnTo>
                  <a:lnTo>
                    <a:pt x="176584" y="40449"/>
                  </a:lnTo>
                  <a:lnTo>
                    <a:pt x="166243" y="79756"/>
                  </a:lnTo>
                  <a:lnTo>
                    <a:pt x="166243" y="370636"/>
                  </a:lnTo>
                  <a:lnTo>
                    <a:pt x="161657" y="383099"/>
                  </a:lnTo>
                  <a:lnTo>
                    <a:pt x="157424" y="393859"/>
                  </a:lnTo>
                  <a:lnTo>
                    <a:pt x="153252" y="402986"/>
                  </a:lnTo>
                  <a:lnTo>
                    <a:pt x="148848" y="410549"/>
                  </a:lnTo>
                  <a:lnTo>
                    <a:pt x="143921" y="416617"/>
                  </a:lnTo>
                  <a:lnTo>
                    <a:pt x="138176" y="421261"/>
                  </a:lnTo>
                  <a:lnTo>
                    <a:pt x="131322" y="424549"/>
                  </a:lnTo>
                  <a:lnTo>
                    <a:pt x="123066" y="426551"/>
                  </a:lnTo>
                  <a:lnTo>
                    <a:pt x="113116" y="427336"/>
                  </a:lnTo>
                  <a:lnTo>
                    <a:pt x="101179" y="426975"/>
                  </a:lnTo>
                  <a:lnTo>
                    <a:pt x="86963" y="425535"/>
                  </a:lnTo>
                  <a:lnTo>
                    <a:pt x="70175" y="423087"/>
                  </a:lnTo>
                  <a:lnTo>
                    <a:pt x="50523" y="419701"/>
                  </a:lnTo>
                  <a:lnTo>
                    <a:pt x="27714" y="415445"/>
                  </a:lnTo>
                  <a:lnTo>
                    <a:pt x="1456" y="410390"/>
                  </a:lnTo>
                  <a:lnTo>
                    <a:pt x="0" y="410108"/>
                  </a:lnTo>
                  <a:lnTo>
                    <a:pt x="18862" y="427195"/>
                  </a:lnTo>
                  <a:lnTo>
                    <a:pt x="35380" y="442047"/>
                  </a:lnTo>
                  <a:lnTo>
                    <a:pt x="49827" y="454803"/>
                  </a:lnTo>
                  <a:lnTo>
                    <a:pt x="62480" y="465604"/>
                  </a:lnTo>
                  <a:lnTo>
                    <a:pt x="73613" y="474591"/>
                  </a:lnTo>
                  <a:lnTo>
                    <a:pt x="83501" y="481903"/>
                  </a:lnTo>
                  <a:lnTo>
                    <a:pt x="92420" y="487680"/>
                  </a:lnTo>
                  <a:lnTo>
                    <a:pt x="100643" y="492064"/>
                  </a:lnTo>
                  <a:lnTo>
                    <a:pt x="108447" y="495194"/>
                  </a:lnTo>
                  <a:lnTo>
                    <a:pt x="116107" y="497211"/>
                  </a:lnTo>
                  <a:lnTo>
                    <a:pt x="123897" y="498255"/>
                  </a:lnTo>
                  <a:lnTo>
                    <a:pt x="132092" y="498466"/>
                  </a:lnTo>
                  <a:lnTo>
                    <a:pt x="140968" y="497984"/>
                  </a:lnTo>
                  <a:lnTo>
                    <a:pt x="150800" y="496951"/>
                  </a:lnTo>
                  <a:lnTo>
                    <a:pt x="161862" y="495506"/>
                  </a:lnTo>
                  <a:lnTo>
                    <a:pt x="166243" y="494906"/>
                  </a:lnTo>
                  <a:close/>
                </a:path>
              </a:pathLst>
            </a:custGeom>
            <a:solidFill>
              <a:srgbClr val="FDFDFD"/>
            </a:solidFill>
          </p:spPr>
          <p:txBody>
            <a:bodyPr wrap="square" lIns="0" tIns="0" rIns="0" bIns="0" rtlCol="0">
              <a:noAutofit/>
            </a:bodyPr>
            <a:lstStyle/>
            <a:p>
              <a:endParaRPr/>
            </a:p>
          </p:txBody>
        </p:sp>
        <p:sp>
          <p:nvSpPr>
            <p:cNvPr id="18" name="object 18"/>
            <p:cNvSpPr/>
            <p:nvPr/>
          </p:nvSpPr>
          <p:spPr>
            <a:xfrm>
              <a:off x="1572822" y="762421"/>
              <a:ext cx="3573246" cy="684491"/>
            </a:xfrm>
            <a:custGeom>
              <a:avLst/>
              <a:gdLst/>
              <a:ahLst/>
              <a:cxnLst/>
              <a:rect l="l" t="t" r="r" b="b"/>
              <a:pathLst>
                <a:path w="3573246" h="684491">
                  <a:moveTo>
                    <a:pt x="166243" y="494906"/>
                  </a:moveTo>
                  <a:lnTo>
                    <a:pt x="166243" y="604735"/>
                  </a:lnTo>
                  <a:lnTo>
                    <a:pt x="167562" y="619260"/>
                  </a:lnTo>
                  <a:lnTo>
                    <a:pt x="185474" y="656679"/>
                  </a:lnTo>
                  <a:lnTo>
                    <a:pt x="219392" y="679946"/>
                  </a:lnTo>
                  <a:lnTo>
                    <a:pt x="245999" y="684491"/>
                  </a:lnTo>
                  <a:lnTo>
                    <a:pt x="3493477" y="684491"/>
                  </a:lnTo>
                  <a:lnTo>
                    <a:pt x="3534209" y="673327"/>
                  </a:lnTo>
                  <a:lnTo>
                    <a:pt x="3562901" y="644047"/>
                  </a:lnTo>
                  <a:lnTo>
                    <a:pt x="3573246" y="604735"/>
                  </a:lnTo>
                  <a:lnTo>
                    <a:pt x="3573246" y="79756"/>
                  </a:lnTo>
                  <a:lnTo>
                    <a:pt x="3562078" y="39027"/>
                  </a:lnTo>
                  <a:lnTo>
                    <a:pt x="3532792" y="10341"/>
                  </a:lnTo>
                  <a:lnTo>
                    <a:pt x="3493477" y="0"/>
                  </a:lnTo>
                  <a:lnTo>
                    <a:pt x="245999" y="0"/>
                  </a:lnTo>
                  <a:lnTo>
                    <a:pt x="205273" y="11166"/>
                  </a:lnTo>
                  <a:lnTo>
                    <a:pt x="176584" y="40449"/>
                  </a:lnTo>
                  <a:lnTo>
                    <a:pt x="166243" y="79756"/>
                  </a:lnTo>
                  <a:lnTo>
                    <a:pt x="166243" y="370636"/>
                  </a:lnTo>
                  <a:lnTo>
                    <a:pt x="161657" y="383099"/>
                  </a:lnTo>
                  <a:lnTo>
                    <a:pt x="157424" y="393859"/>
                  </a:lnTo>
                  <a:lnTo>
                    <a:pt x="153252" y="402986"/>
                  </a:lnTo>
                  <a:lnTo>
                    <a:pt x="148848" y="410549"/>
                  </a:lnTo>
                  <a:lnTo>
                    <a:pt x="143921" y="416617"/>
                  </a:lnTo>
                  <a:lnTo>
                    <a:pt x="138176" y="421261"/>
                  </a:lnTo>
                  <a:lnTo>
                    <a:pt x="131322" y="424549"/>
                  </a:lnTo>
                  <a:lnTo>
                    <a:pt x="123066" y="426551"/>
                  </a:lnTo>
                  <a:lnTo>
                    <a:pt x="113116" y="427336"/>
                  </a:lnTo>
                  <a:lnTo>
                    <a:pt x="101179" y="426975"/>
                  </a:lnTo>
                  <a:lnTo>
                    <a:pt x="86963" y="425535"/>
                  </a:lnTo>
                  <a:lnTo>
                    <a:pt x="70175" y="423087"/>
                  </a:lnTo>
                  <a:lnTo>
                    <a:pt x="50523" y="419701"/>
                  </a:lnTo>
                  <a:lnTo>
                    <a:pt x="27714" y="415445"/>
                  </a:lnTo>
                  <a:lnTo>
                    <a:pt x="1456" y="410390"/>
                  </a:lnTo>
                  <a:lnTo>
                    <a:pt x="0" y="410108"/>
                  </a:lnTo>
                  <a:lnTo>
                    <a:pt x="18862" y="427195"/>
                  </a:lnTo>
                  <a:lnTo>
                    <a:pt x="35380" y="442047"/>
                  </a:lnTo>
                  <a:lnTo>
                    <a:pt x="49827" y="454803"/>
                  </a:lnTo>
                  <a:lnTo>
                    <a:pt x="62480" y="465604"/>
                  </a:lnTo>
                  <a:lnTo>
                    <a:pt x="73613" y="474591"/>
                  </a:lnTo>
                  <a:lnTo>
                    <a:pt x="83501" y="481903"/>
                  </a:lnTo>
                  <a:lnTo>
                    <a:pt x="92420" y="487680"/>
                  </a:lnTo>
                  <a:lnTo>
                    <a:pt x="100643" y="492064"/>
                  </a:lnTo>
                  <a:lnTo>
                    <a:pt x="108447" y="495194"/>
                  </a:lnTo>
                  <a:lnTo>
                    <a:pt x="116107" y="497211"/>
                  </a:lnTo>
                  <a:lnTo>
                    <a:pt x="123897" y="498255"/>
                  </a:lnTo>
                  <a:lnTo>
                    <a:pt x="132092" y="498466"/>
                  </a:lnTo>
                  <a:lnTo>
                    <a:pt x="140968" y="497984"/>
                  </a:lnTo>
                  <a:lnTo>
                    <a:pt x="150800" y="496951"/>
                  </a:lnTo>
                  <a:lnTo>
                    <a:pt x="161862" y="495506"/>
                  </a:lnTo>
                  <a:lnTo>
                    <a:pt x="166243" y="494906"/>
                  </a:lnTo>
                  <a:close/>
                </a:path>
              </a:pathLst>
            </a:custGeom>
            <a:ln w="12700">
              <a:solidFill>
                <a:srgbClr val="96989A"/>
              </a:solidFill>
            </a:ln>
          </p:spPr>
          <p:txBody>
            <a:bodyPr wrap="square" lIns="0" tIns="0" rIns="0" bIns="0" rtlCol="0">
              <a:noAutofit/>
            </a:bodyPr>
            <a:lstStyle/>
            <a:p>
              <a:endParaRPr/>
            </a:p>
          </p:txBody>
        </p:sp>
        <p:sp>
          <p:nvSpPr>
            <p:cNvPr id="19" name="object 19"/>
            <p:cNvSpPr/>
            <p:nvPr/>
          </p:nvSpPr>
          <p:spPr>
            <a:xfrm>
              <a:off x="5463006" y="0"/>
              <a:ext cx="225005" cy="8207997"/>
            </a:xfrm>
            <a:custGeom>
              <a:avLst/>
              <a:gdLst/>
              <a:ahLst/>
              <a:cxnLst/>
              <a:rect l="l" t="t" r="r" b="b"/>
              <a:pathLst>
                <a:path w="225005" h="8207997">
                  <a:moveTo>
                    <a:pt x="224993" y="0"/>
                  </a:moveTo>
                  <a:lnTo>
                    <a:pt x="0" y="0"/>
                  </a:lnTo>
                  <a:lnTo>
                    <a:pt x="0" y="8207997"/>
                  </a:lnTo>
                  <a:lnTo>
                    <a:pt x="224993" y="8207997"/>
                  </a:lnTo>
                  <a:lnTo>
                    <a:pt x="224993" y="0"/>
                  </a:lnTo>
                  <a:close/>
                </a:path>
              </a:pathLst>
            </a:custGeom>
            <a:solidFill>
              <a:srgbClr val="71CFF5"/>
            </a:solidFill>
          </p:spPr>
          <p:txBody>
            <a:bodyPr wrap="square" lIns="0" tIns="0" rIns="0" bIns="0" rtlCol="0">
              <a:noAutofit/>
            </a:bodyPr>
            <a:lstStyle/>
            <a:p>
              <a:endParaRPr/>
            </a:p>
          </p:txBody>
        </p:sp>
        <p:sp>
          <p:nvSpPr>
            <p:cNvPr id="20" name="object 20"/>
            <p:cNvSpPr/>
            <p:nvPr/>
          </p:nvSpPr>
          <p:spPr>
            <a:xfrm>
              <a:off x="5098252"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9" name="object 9"/>
            <p:cNvSpPr/>
            <p:nvPr/>
          </p:nvSpPr>
          <p:spPr>
            <a:xfrm>
              <a:off x="0" y="0"/>
              <a:ext cx="251993" cy="8207997"/>
            </a:xfrm>
            <a:custGeom>
              <a:avLst/>
              <a:gdLst/>
              <a:ahLst/>
              <a:cxnLst/>
              <a:rect l="l" t="t" r="r" b="b"/>
              <a:pathLst>
                <a:path w="251993" h="8207997">
                  <a:moveTo>
                    <a:pt x="0" y="8207997"/>
                  </a:moveTo>
                  <a:lnTo>
                    <a:pt x="251993" y="8207997"/>
                  </a:lnTo>
                  <a:lnTo>
                    <a:pt x="251993" y="0"/>
                  </a:lnTo>
                  <a:lnTo>
                    <a:pt x="0" y="0"/>
                  </a:lnTo>
                  <a:lnTo>
                    <a:pt x="0" y="8207997"/>
                  </a:lnTo>
                  <a:close/>
                </a:path>
              </a:pathLst>
            </a:custGeom>
            <a:solidFill>
              <a:srgbClr val="90D7F7"/>
            </a:solidFill>
          </p:spPr>
          <p:txBody>
            <a:bodyPr wrap="square" lIns="0" tIns="0" rIns="0" bIns="0" rtlCol="0">
              <a:noAutofit/>
            </a:bodyPr>
            <a:lstStyle/>
            <a:p>
              <a:endParaRPr/>
            </a:p>
          </p:txBody>
        </p:sp>
        <p:sp>
          <p:nvSpPr>
            <p:cNvPr id="8" name="object 8"/>
            <p:cNvSpPr txBox="1"/>
            <p:nvPr/>
          </p:nvSpPr>
          <p:spPr>
            <a:xfrm>
              <a:off x="711200" y="2221025"/>
              <a:ext cx="4425806" cy="711314"/>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En Génesis capítulo 1 está escrito el acontecimiento de la creación de Dios de los cielos y la tierra. Dios creó el universo y todos los ambientes habitables en la Tierra, y creó el primer hombre Adán en él. Sin embargo, durante el proceso de creación de 6 días, surgen dudas sobre la diferencia entre la luz del primer día y la luz del cuarto día.</a:t>
              </a:r>
            </a:p>
          </p:txBody>
        </p:sp>
        <p:sp>
          <p:nvSpPr>
            <p:cNvPr id="7" name="object 7"/>
            <p:cNvSpPr txBox="1"/>
            <p:nvPr/>
          </p:nvSpPr>
          <p:spPr>
            <a:xfrm>
              <a:off x="711200" y="3194050"/>
              <a:ext cx="4425806" cy="304800"/>
            </a:xfrm>
            <a:prstGeom prst="rect">
              <a:avLst/>
            </a:prstGeom>
          </p:spPr>
          <p:txBody>
            <a:bodyPr wrap="square" lIns="0" tIns="6921" rIns="0" bIns="0" rtlCol="0">
              <a:noAutofit/>
            </a:bodyPr>
            <a:lstStyle/>
            <a:p>
              <a:pPr indent="120650" algn="just">
                <a:lnSpc>
                  <a:spcPts val="1200"/>
                </a:lnSpc>
              </a:pPr>
              <a:r>
                <a:rPr lang="es-ES" sz="900" dirty="0">
                  <a:solidFill>
                    <a:srgbClr val="363435"/>
                  </a:solidFill>
                  <a:latin typeface="Malgun Gothic"/>
                  <a:cs typeface="Malgun Gothic"/>
                </a:rPr>
                <a:t>El primer día, cuando dijo: "Sea la luz" (Gn 1:3), y fue la luz. Esta luz significa luz física, como la del sol, la luna o las estrellas.</a:t>
              </a:r>
            </a:p>
          </p:txBody>
        </p:sp>
        <p:sp>
          <p:nvSpPr>
            <p:cNvPr id="6" name="object 6"/>
            <p:cNvSpPr txBox="1"/>
            <p:nvPr/>
          </p:nvSpPr>
          <p:spPr>
            <a:xfrm>
              <a:off x="819214" y="3735089"/>
              <a:ext cx="4368002" cy="144761"/>
            </a:xfrm>
            <a:prstGeom prst="rect">
              <a:avLst/>
            </a:prstGeom>
          </p:spPr>
          <p:txBody>
            <a:bodyPr wrap="square" lIns="0" tIns="6604" rIns="0" bIns="0" rtlCol="0">
              <a:noAutofit/>
            </a:bodyPr>
            <a:lstStyle/>
            <a:p>
              <a:pPr marL="12700" algn="just">
                <a:lnSpc>
                  <a:spcPts val="1200"/>
                </a:lnSpc>
              </a:pPr>
              <a:r>
                <a:rPr lang="es-ES" sz="900" dirty="0">
                  <a:solidFill>
                    <a:srgbClr val="363435"/>
                  </a:solidFill>
                  <a:latin typeface="Malgun Gothic"/>
                  <a:cs typeface="Malgun Gothic"/>
                </a:rPr>
                <a:t>Entonces, ¿cuáles son las luces y las estrellas que fueron creados en el cuarto día?</a:t>
              </a:r>
            </a:p>
          </p:txBody>
        </p:sp>
        <p:sp>
          <p:nvSpPr>
            <p:cNvPr id="5" name="object 5"/>
            <p:cNvSpPr txBox="1"/>
            <p:nvPr/>
          </p:nvSpPr>
          <p:spPr>
            <a:xfrm>
              <a:off x="711200" y="4108450"/>
              <a:ext cx="4425806" cy="728927"/>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Al cuarto día, no debemos suponer que fueron creados el sol, la luna o las estrellas. Como se mencionó anteriormente, estos planetas ya estaban allí. El cuarto día, estos planetas operan en la ubicación exacta relativa a la Tierra para iluminar la tierra, lo que explica la acción concreta que sirvan de señales para las estaciones, para días y años. En conclusión, la luz del primer día y la luz del cuarto día son la misma luz física.</a:t>
              </a:r>
            </a:p>
          </p:txBody>
        </p:sp>
        <p:sp>
          <p:nvSpPr>
            <p:cNvPr id="4" name="object 4"/>
            <p:cNvSpPr txBox="1"/>
            <p:nvPr/>
          </p:nvSpPr>
          <p:spPr>
            <a:xfrm>
              <a:off x="5163799"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111</a:t>
              </a:r>
              <a:endParaRPr sz="1000">
                <a:latin typeface="Times New Roman"/>
                <a:cs typeface="Times New Roman"/>
              </a:endParaRPr>
            </a:p>
          </p:txBody>
        </p:sp>
        <p:sp>
          <p:nvSpPr>
            <p:cNvPr id="2" name="object 2"/>
            <p:cNvSpPr txBox="1"/>
            <p:nvPr/>
          </p:nvSpPr>
          <p:spPr>
            <a:xfrm>
              <a:off x="1508406" y="762088"/>
              <a:ext cx="3927194" cy="777240"/>
            </a:xfrm>
            <a:prstGeom prst="rect">
              <a:avLst/>
            </a:prstGeom>
          </p:spPr>
          <p:txBody>
            <a:bodyPr wrap="square" lIns="0" tIns="1590" rIns="0" bIns="0" rtlCol="0">
              <a:noAutofit/>
            </a:bodyPr>
            <a:lstStyle/>
            <a:p>
              <a:pPr algn="just"/>
              <a:endParaRPr sz="1000" dirty="0">
                <a:latin typeface="Malgun Gothic" panose="020B0503020000020004" pitchFamily="34" charset="-127"/>
                <a:ea typeface="Malgun Gothic" panose="020B0503020000020004" pitchFamily="34" charset="-127"/>
                <a:cs typeface="Times New Roman" panose="02020603050405020304" pitchFamily="18" charset="0"/>
              </a:endParaRPr>
            </a:p>
            <a:p>
              <a:pPr marL="368396" marR="417230" algn="just">
                <a:spcBef>
                  <a:spcPts val="70"/>
                </a:spcBef>
              </a:pPr>
              <a:r>
                <a:rPr lang="es-ES" sz="1000" dirty="0">
                  <a:solidFill>
                    <a:srgbClr val="00AFEE"/>
                  </a:solidFill>
                  <a:latin typeface="Malgun Gothic" panose="020B0503020000020004" pitchFamily="34" charset="-127"/>
                  <a:ea typeface="Malgun Gothic" panose="020B0503020000020004" pitchFamily="34" charset="-127"/>
                  <a:cs typeface="Times New Roman" panose="02020603050405020304" pitchFamily="18" charset="0"/>
                </a:rPr>
                <a:t>¿Cuál es la diferencia entre la luz creada en el primer día y la luz creada en el cuarto día en Génesis 1?</a:t>
              </a:r>
            </a:p>
          </p:txBody>
        </p:sp>
        <p:sp>
          <p:nvSpPr>
            <p:cNvPr id="22" name="object 3">
              <a:extLst>
                <a:ext uri="{FF2B5EF4-FFF2-40B4-BE49-F238E27FC236}">
                  <a16:creationId xmlns:a16="http://schemas.microsoft.com/office/drawing/2014/main" id="{47133051-1207-4EDE-B244-A7FEE3C2C1EE}"/>
                </a:ext>
              </a:extLst>
            </p:cNvPr>
            <p:cNvSpPr txBox="1"/>
            <p:nvPr/>
          </p:nvSpPr>
          <p:spPr>
            <a:xfrm rot="21060000">
              <a:off x="581049" y="56389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1396</Words>
  <Application>Microsoft Office PowerPoint</Application>
  <PresentationFormat>사용자 지정</PresentationFormat>
  <Paragraphs>83</Paragraphs>
  <Slides>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CIELOZIP</dc:creator>
  <cp:lastModifiedBy>Gregory Cole</cp:lastModifiedBy>
  <cp:revision>38</cp:revision>
  <dcterms:modified xsi:type="dcterms:W3CDTF">2022-02-28T14:08:43Z</dcterms:modified>
</cp:coreProperties>
</file>